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85"/>
  </p:notesMasterIdLst>
  <p:sldIdLst>
    <p:sldId id="256" r:id="rId5"/>
    <p:sldId id="4627" r:id="rId6"/>
    <p:sldId id="4628" r:id="rId7"/>
    <p:sldId id="4629" r:id="rId8"/>
    <p:sldId id="4419" r:id="rId9"/>
    <p:sldId id="4420" r:id="rId10"/>
    <p:sldId id="257" r:id="rId11"/>
    <p:sldId id="4625" r:id="rId12"/>
    <p:sldId id="4424" r:id="rId13"/>
    <p:sldId id="4426" r:id="rId14"/>
    <p:sldId id="4428" r:id="rId15"/>
    <p:sldId id="4425" r:id="rId16"/>
    <p:sldId id="4429" r:id="rId17"/>
    <p:sldId id="4446" r:id="rId18"/>
    <p:sldId id="4447" r:id="rId19"/>
    <p:sldId id="4448" r:id="rId20"/>
    <p:sldId id="4449" r:id="rId21"/>
    <p:sldId id="4506" r:id="rId22"/>
    <p:sldId id="4435" r:id="rId23"/>
    <p:sldId id="4631" r:id="rId24"/>
    <p:sldId id="4451" r:id="rId25"/>
    <p:sldId id="4452" r:id="rId26"/>
    <p:sldId id="4439" r:id="rId27"/>
    <p:sldId id="4624" r:id="rId28"/>
    <p:sldId id="4440" r:id="rId29"/>
    <p:sldId id="4453" r:id="rId30"/>
    <p:sldId id="4442" r:id="rId31"/>
    <p:sldId id="4454" r:id="rId32"/>
    <p:sldId id="4455" r:id="rId33"/>
    <p:sldId id="4507" r:id="rId34"/>
    <p:sldId id="4510" r:id="rId35"/>
    <p:sldId id="4457" r:id="rId36"/>
    <p:sldId id="4458" r:id="rId37"/>
    <p:sldId id="4459" r:id="rId38"/>
    <p:sldId id="4623" r:id="rId39"/>
    <p:sldId id="4460" r:id="rId40"/>
    <p:sldId id="4461" r:id="rId41"/>
    <p:sldId id="4466" r:id="rId42"/>
    <p:sldId id="4463" r:id="rId43"/>
    <p:sldId id="4464" r:id="rId44"/>
    <p:sldId id="4465" r:id="rId45"/>
    <p:sldId id="4470" r:id="rId46"/>
    <p:sldId id="4471" r:id="rId47"/>
    <p:sldId id="4472" r:id="rId48"/>
    <p:sldId id="4473" r:id="rId49"/>
    <p:sldId id="4474" r:id="rId50"/>
    <p:sldId id="4482" r:id="rId51"/>
    <p:sldId id="4467" r:id="rId52"/>
    <p:sldId id="4469" r:id="rId53"/>
    <p:sldId id="4475" r:id="rId54"/>
    <p:sldId id="4477" r:id="rId55"/>
    <p:sldId id="4478" r:id="rId56"/>
    <p:sldId id="4479" r:id="rId57"/>
    <p:sldId id="4480" r:id="rId58"/>
    <p:sldId id="4511" r:id="rId59"/>
    <p:sldId id="4483" r:id="rId60"/>
    <p:sldId id="4484" r:id="rId61"/>
    <p:sldId id="4485" r:id="rId62"/>
    <p:sldId id="4486" r:id="rId63"/>
    <p:sldId id="4508" r:id="rId64"/>
    <p:sldId id="4488" r:id="rId65"/>
    <p:sldId id="4489" r:id="rId66"/>
    <p:sldId id="4509" r:id="rId67"/>
    <p:sldId id="4491" r:id="rId68"/>
    <p:sldId id="4492" r:id="rId69"/>
    <p:sldId id="4493" r:id="rId70"/>
    <p:sldId id="4512" r:id="rId71"/>
    <p:sldId id="4494" r:id="rId72"/>
    <p:sldId id="4495" r:id="rId73"/>
    <p:sldId id="4496" r:id="rId74"/>
    <p:sldId id="4497" r:id="rId75"/>
    <p:sldId id="4498" r:id="rId76"/>
    <p:sldId id="4502" r:id="rId77"/>
    <p:sldId id="4500" r:id="rId78"/>
    <p:sldId id="4501" r:id="rId79"/>
    <p:sldId id="4499" r:id="rId80"/>
    <p:sldId id="4503" r:id="rId81"/>
    <p:sldId id="4505" r:id="rId82"/>
    <p:sldId id="4622" r:id="rId83"/>
    <p:sldId id="4620" r:id="rId84"/>
  </p:sldIdLst>
  <p:sldSz cx="12192000" cy="6858000"/>
  <p:notesSz cx="6858000" cy="9144000"/>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85CBC29-1625-4DDD-8AB3-B0D817557249}">
          <p14:sldIdLst>
            <p14:sldId id="256"/>
            <p14:sldId id="4627"/>
            <p14:sldId id="4628"/>
            <p14:sldId id="4629"/>
            <p14:sldId id="4419"/>
            <p14:sldId id="4420"/>
            <p14:sldId id="257"/>
          </p14:sldIdLst>
        </p14:section>
        <p14:section name="Préjudices passés – Théorie" id="{586B814A-F3C6-4D00-88D4-0A22A0C50B92}">
          <p14:sldIdLst>
            <p14:sldId id="4625"/>
            <p14:sldId id="4424"/>
            <p14:sldId id="4426"/>
            <p14:sldId id="4428"/>
          </p14:sldIdLst>
        </p14:section>
        <p14:section name="Préjudices passés – Réflexions sur l’état actuel et nuages de sécurité" id="{D41CB0C3-080D-4AAE-B016-B51AA31B6AE9}">
          <p14:sldIdLst>
            <p14:sldId id="4425"/>
            <p14:sldId id="4429"/>
          </p14:sldIdLst>
        </p14:section>
        <p14:section name="Préjudices passés – Thème 1" id="{3B0531A4-3A9C-498F-BA35-1C94A785FF55}">
          <p14:sldIdLst>
            <p14:sldId id="4446"/>
            <p14:sldId id="4447"/>
            <p14:sldId id="4448"/>
          </p14:sldIdLst>
        </p14:section>
        <p14:section name="Préjudices passés – Thème 2" id="{B0CE7BC3-C75C-45A7-AD19-AB031FE6BFB2}">
          <p14:sldIdLst>
            <p14:sldId id="4449"/>
            <p14:sldId id="4506"/>
            <p14:sldId id="4435"/>
            <p14:sldId id="4631"/>
            <p14:sldId id="4451"/>
          </p14:sldIdLst>
        </p14:section>
        <p14:section name="Préjudices passés – Exercice pratique" id="{6EAAB260-E571-4D8C-A8EF-96DEB4952803}">
          <p14:sldIdLst>
            <p14:sldId id="4452"/>
          </p14:sldIdLst>
        </p14:section>
        <p14:section name="Préjudices passés – Réflexions sur l’état futur" id="{7CA19765-0B6A-4B13-89B4-C365A1070AC9}">
          <p14:sldIdLst>
            <p14:sldId id="4439"/>
          </p14:sldIdLst>
        </p14:section>
        <p14:section name="Fiabilité – Théorie" id="{C4DAF30A-D2C6-476E-8854-AC58BA04B93B}">
          <p14:sldIdLst>
            <p14:sldId id="4624"/>
            <p14:sldId id="4440"/>
          </p14:sldIdLst>
        </p14:section>
        <p14:section name="Fiabilité – Réflexions sur l’état actuel et nuage de sécurité" id="{06E58FA0-70C2-44BC-8258-FAB7819FF387}">
          <p14:sldIdLst>
            <p14:sldId id="4453"/>
            <p14:sldId id="4442"/>
          </p14:sldIdLst>
        </p14:section>
        <p14:section name="Fiabilité – Thème 3" id="{6A2B9948-975F-4229-801D-AEC9E00E46CB}">
          <p14:sldIdLst>
            <p14:sldId id="4454"/>
            <p14:sldId id="4455"/>
            <p14:sldId id="4507"/>
          </p14:sldIdLst>
        </p14:section>
        <p14:section name="Fiabilité – Thème 4" id="{69FC6AD8-C91C-4FCB-82C8-8036793AF84B}">
          <p14:sldIdLst>
            <p14:sldId id="4510"/>
            <p14:sldId id="4457"/>
            <p14:sldId id="4458"/>
          </p14:sldIdLst>
        </p14:section>
        <p14:section name="Fiabilité – Réflexions sur l’état futur" id="{395EEF8E-239A-4EAE-963B-739830D60EB9}">
          <p14:sldIdLst>
            <p14:sldId id="4459"/>
          </p14:sldIdLst>
        </p14:section>
        <p14:section name="Sensibilité au déroulement des activités – Théorie" id="{C76CB606-A462-4439-8E16-08206E68718D}">
          <p14:sldIdLst>
            <p14:sldId id="4623"/>
            <p14:sldId id="4460"/>
            <p14:sldId id="4461"/>
            <p14:sldId id="4466"/>
          </p14:sldIdLst>
        </p14:section>
        <p14:section name="Sensibilité au déroulement des activités – Réflexions sur l’état actuel et nuage de sécurité" id="{B95B808E-6A26-4447-AAAE-C795DF230A44}">
          <p14:sldIdLst>
            <p14:sldId id="4463"/>
            <p14:sldId id="4464"/>
          </p14:sldIdLst>
        </p14:section>
        <p14:section name="Sensibilité au déroulement des activités – Thème 5" id="{B9E3A020-ED5E-4056-908B-90049534BB33}">
          <p14:sldIdLst>
            <p14:sldId id="4465"/>
            <p14:sldId id="4470"/>
            <p14:sldId id="4471"/>
          </p14:sldIdLst>
        </p14:section>
        <p14:section name="Sensibilité au déroulement des activités – Thème 6" id="{D606A88A-D0F3-47A6-BB79-9B6AB77640DA}">
          <p14:sldIdLst>
            <p14:sldId id="4472"/>
            <p14:sldId id="4473"/>
            <p14:sldId id="4474"/>
          </p14:sldIdLst>
        </p14:section>
        <p14:section name="Sensibilité au déroulement des activités – Réflexions sur l’état futur" id="{047963BF-10E5-446D-830A-F59DC0167703}">
          <p14:sldIdLst>
            <p14:sldId id="4482"/>
          </p14:sldIdLst>
        </p14:section>
        <p14:section name="Sensibilité au déroulement des activités – Outils et ressources supplémentaires" id="{893DB4B2-D7D5-4924-92BD-1EF36C4CB2E5}">
          <p14:sldIdLst>
            <p14:sldId id="4467"/>
            <p14:sldId id="4469"/>
            <p14:sldId id="4475"/>
            <p14:sldId id="4477"/>
            <p14:sldId id="4478"/>
            <p14:sldId id="4479"/>
            <p14:sldId id="4480"/>
          </p14:sldIdLst>
        </p14:section>
        <p14:section name="Anticipation et état de préparation – Théorie" id="{15F24B89-CFF3-45D2-86CC-A08990260496}">
          <p14:sldIdLst>
            <p14:sldId id="4511"/>
            <p14:sldId id="4483"/>
            <p14:sldId id="4484"/>
          </p14:sldIdLst>
        </p14:section>
        <p14:section name="Anticipation et état de préparation – Réflexions sur l’état actuel et nuage de sécurité" id="{92070BF8-2ABC-479D-BF61-D06055EA230A}">
          <p14:sldIdLst>
            <p14:sldId id="4485"/>
            <p14:sldId id="4486"/>
          </p14:sldIdLst>
        </p14:section>
        <p14:section name="Anticipation et état de préparation – Thème 7" id="{AE24FD19-67C3-4177-B4BD-6BC9526C9A4F}">
          <p14:sldIdLst>
            <p14:sldId id="4508"/>
            <p14:sldId id="4488"/>
            <p14:sldId id="4489"/>
          </p14:sldIdLst>
        </p14:section>
        <p14:section name="Anticipation et état de préparation – Thème 8" id="{08449C61-62DB-432A-B9AD-0E103B57D935}">
          <p14:sldIdLst>
            <p14:sldId id="4509"/>
            <p14:sldId id="4491"/>
            <p14:sldId id="4492"/>
          </p14:sldIdLst>
        </p14:section>
        <p14:section name="Anticipation et état de préparation – Réflexions sur l’état futur" id="{EE6C4011-6EA6-4A00-B739-54736AFAC055}">
          <p14:sldIdLst>
            <p14:sldId id="4493"/>
          </p14:sldIdLst>
        </p14:section>
        <p14:section name="Intégration et apprentissage – Théorie" id="{B9EF148E-52E8-41F0-B338-9CCE9CBD5907}">
          <p14:sldIdLst>
            <p14:sldId id="4512"/>
            <p14:sldId id="4494"/>
            <p14:sldId id="4495"/>
          </p14:sldIdLst>
        </p14:section>
        <p14:section name="Intégration et apprentissage – Réflexions sur l’état actuel et nuage de sécurité" id="{91225A13-8473-4E81-928B-F509A21E2A4D}">
          <p14:sldIdLst>
            <p14:sldId id="4496"/>
            <p14:sldId id="4497"/>
          </p14:sldIdLst>
        </p14:section>
        <p14:section name="Intégration et apprentissage – Thème 9" id="{3753C28A-2F83-4FE5-86E6-E3BF1C933B3D}">
          <p14:sldIdLst>
            <p14:sldId id="4498"/>
            <p14:sldId id="4502"/>
            <p14:sldId id="4500"/>
          </p14:sldIdLst>
        </p14:section>
        <p14:section name="Intégration et apprentissage – Thème 10" id="{46F4C44E-3B1B-4D2E-83B4-107FADACDC20}">
          <p14:sldIdLst>
            <p14:sldId id="4501"/>
            <p14:sldId id="4499"/>
            <p14:sldId id="4503"/>
          </p14:sldIdLst>
        </p14:section>
        <p14:section name="Intégration et apprentissage – Réflexions sur l’état futur" id="{250CF10A-EE36-443B-A229-6A5B02368602}">
          <p14:sldIdLst>
            <p14:sldId id="4505"/>
          </p14:sldIdLst>
        </p14:section>
        <p14:section name="Ressources additionnelles en matière de sécurité des patients" id="{57C36156-B8A0-444C-A41A-3596849BA2B0}">
          <p14:sldIdLst>
            <p14:sldId id="4622"/>
          </p14:sldIdLst>
        </p14:section>
        <p14:section name="Reconnaissance de la contribution d’ESC" id="{834AA686-12ED-43C0-8218-4C2C01B42BB7}">
          <p14:sldIdLst>
            <p14:sldId id="46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F75722-0A0B-97A7-4D6C-FA927294B6E3}" name="abarbe@banfield.agency" initials="ab" userId="S::urn:spo:guest#abarbe@banfield.agency::" providerId="AD"/>
  <p188:author id="{4B441243-9FCE-E51B-D561-D62F30951CA8}" name="Kristine Russell" initials="KR" userId="S::kristine.russell@hec-esc.ca::5958319b-b6f6-4a10-ac1a-348b7fae0e98" providerId="AD"/>
  <p188:author id="{E40DFF86-C39C-C9AD-E0B5-2FC8584425BD}" name="Anne MacLaurin" initials="AM" userId="S::Anne.MacLaurin@hec-esc.ca::09823825-f5ae-4dd5-ba5c-7db7b1cd3a75" providerId="AD"/>
  <p188:author id="{43C67D9C-DABA-DAB7-28D5-2DFC77289255}" name="Aurélie Barbe" initials="" userId="S::abarbe@banfield.agency::3879b34e-8f5a-4ea7-83ab-ffc2b24fa0ff" providerId="AD"/>
  <p188:author id="{12CA53A7-661F-C57E-4475-5E0FA426C3A2}" name="Carol Fancott" initials="" userId="S::Carol.Fancott@hec-esc.ca::3d0bd617-02ca-42a8-819a-d5eebc6e19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roust, Blandine" initials="PB" lastIdx="1" clrIdx="0">
    <p:extLst>
      <p:ext uri="{19B8F6BF-5375-455C-9EA6-DF929625EA0E}">
        <p15:presenceInfo xmlns:p15="http://schemas.microsoft.com/office/powerpoint/2012/main" userId="S::blandine.proust@cfhi-fcass.ca::00c54afa-c4d0-427d-b477-3cbbf4bb2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A9A5"/>
    <a:srgbClr val="3E348F"/>
    <a:srgbClr val="47A5A4"/>
    <a:srgbClr val="E11F64"/>
    <a:srgbClr val="EB1B64"/>
    <a:srgbClr val="3F359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6F95CB-C188-174A-A34C-981DB3D05297}" v="1642" dt="2024-12-02T20:20:46.558"/>
    <p1510:client id="{4B12CE37-E319-914F-BE37-8CAD1DB176D2}" v="2" dt="2024-12-02T18:10:54.9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gs" Target="tags/tag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Ryan" userId="e72e1e7a-b1fc-4782-b385-2e2cb0e97414" providerId="ADAL" clId="{246F95CB-C188-174A-A34C-981DB3D05297}"/>
    <pc:docChg chg="undo custSel addSld delSld modSld modSection">
      <pc:chgData name="Chris Ryan" userId="e72e1e7a-b1fc-4782-b385-2e2cb0e97414" providerId="ADAL" clId="{246F95CB-C188-174A-A34C-981DB3D05297}" dt="2024-12-02T20:20:46.558" v="1622" actId="13244"/>
      <pc:docMkLst>
        <pc:docMk/>
      </pc:docMkLst>
      <pc:sldChg chg="modSp mod">
        <pc:chgData name="Chris Ryan" userId="e72e1e7a-b1fc-4782-b385-2e2cb0e97414" providerId="ADAL" clId="{246F95CB-C188-174A-A34C-981DB3D05297}" dt="2024-12-02T14:03:09.272" v="0" actId="20577"/>
        <pc:sldMkLst>
          <pc:docMk/>
          <pc:sldMk cId="3361895847" sldId="256"/>
        </pc:sldMkLst>
        <pc:spChg chg="mod">
          <ac:chgData name="Chris Ryan" userId="e72e1e7a-b1fc-4782-b385-2e2cb0e97414" providerId="ADAL" clId="{246F95CB-C188-174A-A34C-981DB3D05297}" dt="2024-12-02T14:03:09.272" v="0" actId="20577"/>
          <ac:spMkLst>
            <pc:docMk/>
            <pc:sldMk cId="3361895847" sldId="256"/>
            <ac:spMk id="3" creationId="{7829429E-B194-A5BF-8C76-78F40C52228C}"/>
          </ac:spMkLst>
        </pc:spChg>
      </pc:sldChg>
      <pc:sldChg chg="modSp mod">
        <pc:chgData name="Chris Ryan" userId="e72e1e7a-b1fc-4782-b385-2e2cb0e97414" providerId="ADAL" clId="{246F95CB-C188-174A-A34C-981DB3D05297}" dt="2024-12-02T19:12:46.373" v="1477" actId="13244"/>
        <pc:sldMkLst>
          <pc:docMk/>
          <pc:sldMk cId="4117186602" sldId="257"/>
        </pc:sldMkLst>
        <pc:spChg chg="mod">
          <ac:chgData name="Chris Ryan" userId="e72e1e7a-b1fc-4782-b385-2e2cb0e97414" providerId="ADAL" clId="{246F95CB-C188-174A-A34C-981DB3D05297}" dt="2024-12-02T19:09:44.181" v="1470" actId="13244"/>
          <ac:spMkLst>
            <pc:docMk/>
            <pc:sldMk cId="4117186602" sldId="257"/>
            <ac:spMk id="9" creationId="{960A15D0-ECCE-EC2D-26A8-B2B4D5AF342E}"/>
          </ac:spMkLst>
        </pc:spChg>
        <pc:spChg chg="mod">
          <ac:chgData name="Chris Ryan" userId="e72e1e7a-b1fc-4782-b385-2e2cb0e97414" providerId="ADAL" clId="{246F95CB-C188-174A-A34C-981DB3D05297}" dt="2024-12-02T19:11:27.514" v="1475" actId="13244"/>
          <ac:spMkLst>
            <pc:docMk/>
            <pc:sldMk cId="4117186602" sldId="257"/>
            <ac:spMk id="10" creationId="{5798A07B-C292-4ACA-8500-CCAF3813AB37}"/>
          </ac:spMkLst>
        </pc:spChg>
        <pc:spChg chg="mod">
          <ac:chgData name="Chris Ryan" userId="e72e1e7a-b1fc-4782-b385-2e2cb0e97414" providerId="ADAL" clId="{246F95CB-C188-174A-A34C-981DB3D05297}" dt="2024-12-02T19:10:46.220" v="1473" actId="13244"/>
          <ac:spMkLst>
            <pc:docMk/>
            <pc:sldMk cId="4117186602" sldId="257"/>
            <ac:spMk id="11" creationId="{82D26C9E-B579-8555-24BF-95A1D42542CB}"/>
          </ac:spMkLst>
        </pc:spChg>
        <pc:spChg chg="mod">
          <ac:chgData name="Chris Ryan" userId="e72e1e7a-b1fc-4782-b385-2e2cb0e97414" providerId="ADAL" clId="{246F95CB-C188-174A-A34C-981DB3D05297}" dt="2024-12-02T19:10:24.602" v="1472" actId="13244"/>
          <ac:spMkLst>
            <pc:docMk/>
            <pc:sldMk cId="4117186602" sldId="257"/>
            <ac:spMk id="12" creationId="{AF0D8577-C490-8B17-ED9F-F122AABD9DE7}"/>
          </ac:spMkLst>
        </pc:spChg>
        <pc:spChg chg="mod">
          <ac:chgData name="Chris Ryan" userId="e72e1e7a-b1fc-4782-b385-2e2cb0e97414" providerId="ADAL" clId="{246F95CB-C188-174A-A34C-981DB3D05297}" dt="2024-12-02T19:09:44.181" v="1470" actId="13244"/>
          <ac:spMkLst>
            <pc:docMk/>
            <pc:sldMk cId="4117186602" sldId="257"/>
            <ac:spMk id="13" creationId="{E53B2545-ABD2-E681-0753-26898CD9D4B5}"/>
          </ac:spMkLst>
        </pc:spChg>
        <pc:spChg chg="mod">
          <ac:chgData name="Chris Ryan" userId="e72e1e7a-b1fc-4782-b385-2e2cb0e97414" providerId="ADAL" clId="{246F95CB-C188-174A-A34C-981DB3D05297}" dt="2024-12-02T19:10:24.602" v="1472" actId="13244"/>
          <ac:spMkLst>
            <pc:docMk/>
            <pc:sldMk cId="4117186602" sldId="257"/>
            <ac:spMk id="15" creationId="{FF685BC7-3CBA-9E56-5D31-9547887B5870}"/>
          </ac:spMkLst>
        </pc:spChg>
        <pc:spChg chg="mod">
          <ac:chgData name="Chris Ryan" userId="e72e1e7a-b1fc-4782-b385-2e2cb0e97414" providerId="ADAL" clId="{246F95CB-C188-174A-A34C-981DB3D05297}" dt="2024-12-02T15:47:53.508" v="874" actId="255"/>
          <ac:spMkLst>
            <pc:docMk/>
            <pc:sldMk cId="4117186602" sldId="257"/>
            <ac:spMk id="16" creationId="{FE318674-24E4-248C-8433-4BB648F67C21}"/>
          </ac:spMkLst>
        </pc:spChg>
        <pc:spChg chg="mod">
          <ac:chgData name="Chris Ryan" userId="e72e1e7a-b1fc-4782-b385-2e2cb0e97414" providerId="ADAL" clId="{246F95CB-C188-174A-A34C-981DB3D05297}" dt="2024-12-02T19:11:12.013" v="1474" actId="13244"/>
          <ac:spMkLst>
            <pc:docMk/>
            <pc:sldMk cId="4117186602" sldId="257"/>
            <ac:spMk id="17" creationId="{8275EB06-DF61-22CD-B5C6-ADBD07E78F01}"/>
          </ac:spMkLst>
        </pc:spChg>
        <pc:spChg chg="mod">
          <ac:chgData name="Chris Ryan" userId="e72e1e7a-b1fc-4782-b385-2e2cb0e97414" providerId="ADAL" clId="{246F95CB-C188-174A-A34C-981DB3D05297}" dt="2024-12-02T18:05:50.791" v="1144" actId="33553"/>
          <ac:spMkLst>
            <pc:docMk/>
            <pc:sldMk cId="4117186602" sldId="257"/>
            <ac:spMk id="18" creationId="{F60BE7CB-C289-8002-BD35-3D4C4D248069}"/>
          </ac:spMkLst>
        </pc:spChg>
        <pc:picChg chg="mod">
          <ac:chgData name="Chris Ryan" userId="e72e1e7a-b1fc-4782-b385-2e2cb0e97414" providerId="ADAL" clId="{246F95CB-C188-174A-A34C-981DB3D05297}" dt="2024-12-02T18:34:02.399" v="1297" actId="962"/>
          <ac:picMkLst>
            <pc:docMk/>
            <pc:sldMk cId="4117186602" sldId="257"/>
            <ac:picMk id="3" creationId="{7EF52065-25A7-68A3-10E4-1EA76648DA6F}"/>
          </ac:picMkLst>
        </pc:picChg>
        <pc:picChg chg="mod">
          <ac:chgData name="Chris Ryan" userId="e72e1e7a-b1fc-4782-b385-2e2cb0e97414" providerId="ADAL" clId="{246F95CB-C188-174A-A34C-981DB3D05297}" dt="2024-12-02T18:34:14.367" v="1298" actId="962"/>
          <ac:picMkLst>
            <pc:docMk/>
            <pc:sldMk cId="4117186602" sldId="257"/>
            <ac:picMk id="4" creationId="{6B0809F3-EFF9-D526-2372-4DC5B3FDBD15}"/>
          </ac:picMkLst>
        </pc:picChg>
        <pc:picChg chg="mod">
          <ac:chgData name="Chris Ryan" userId="e72e1e7a-b1fc-4782-b385-2e2cb0e97414" providerId="ADAL" clId="{246F95CB-C188-174A-A34C-981DB3D05297}" dt="2024-12-02T18:34:25.566" v="1302" actId="962"/>
          <ac:picMkLst>
            <pc:docMk/>
            <pc:sldMk cId="4117186602" sldId="257"/>
            <ac:picMk id="5" creationId="{213476FE-2B07-112B-4448-DD6521794F14}"/>
          </ac:picMkLst>
        </pc:picChg>
        <pc:picChg chg="mod">
          <ac:chgData name="Chris Ryan" userId="e72e1e7a-b1fc-4782-b385-2e2cb0e97414" providerId="ADAL" clId="{246F95CB-C188-174A-A34C-981DB3D05297}" dt="2024-12-02T19:12:46.373" v="1477" actId="13244"/>
          <ac:picMkLst>
            <pc:docMk/>
            <pc:sldMk cId="4117186602" sldId="257"/>
            <ac:picMk id="6" creationId="{B659D493-302C-2C26-FC49-B08976C14C4E}"/>
          </ac:picMkLst>
        </pc:picChg>
        <pc:picChg chg="mod">
          <ac:chgData name="Chris Ryan" userId="e72e1e7a-b1fc-4782-b385-2e2cb0e97414" providerId="ADAL" clId="{246F95CB-C188-174A-A34C-981DB3D05297}" dt="2024-12-02T19:12:46.373" v="1477" actId="13244"/>
          <ac:picMkLst>
            <pc:docMk/>
            <pc:sldMk cId="4117186602" sldId="257"/>
            <ac:picMk id="7" creationId="{72D48B33-624F-376B-3727-A83B41327B84}"/>
          </ac:picMkLst>
        </pc:picChg>
      </pc:sldChg>
      <pc:sldChg chg="addSp delSp modSp mod">
        <pc:chgData name="Chris Ryan" userId="e72e1e7a-b1fc-4782-b385-2e2cb0e97414" providerId="ADAL" clId="{246F95CB-C188-174A-A34C-981DB3D05297}" dt="2024-12-02T19:08:54.438" v="1468" actId="13244"/>
        <pc:sldMkLst>
          <pc:docMk/>
          <pc:sldMk cId="3951569955" sldId="4419"/>
        </pc:sldMkLst>
        <pc:spChg chg="mod">
          <ac:chgData name="Chris Ryan" userId="e72e1e7a-b1fc-4782-b385-2e2cb0e97414" providerId="ADAL" clId="{246F95CB-C188-174A-A34C-981DB3D05297}" dt="2024-12-02T19:08:43.439" v="1467" actId="13244"/>
          <ac:spMkLst>
            <pc:docMk/>
            <pc:sldMk cId="3951569955" sldId="4419"/>
            <ac:spMk id="3" creationId="{C9CD475D-E4DB-E4B5-ADD7-1BC1519FD576}"/>
          </ac:spMkLst>
        </pc:spChg>
        <pc:picChg chg="add mod">
          <ac:chgData name="Chris Ryan" userId="e72e1e7a-b1fc-4782-b385-2e2cb0e97414" providerId="ADAL" clId="{246F95CB-C188-174A-A34C-981DB3D05297}" dt="2024-12-02T19:08:54.438" v="1468" actId="13244"/>
          <ac:picMkLst>
            <pc:docMk/>
            <pc:sldMk cId="3951569955" sldId="4419"/>
            <ac:picMk id="4" creationId="{66262984-BB3E-1672-3329-955438FD5B52}"/>
          </ac:picMkLst>
        </pc:picChg>
        <pc:picChg chg="del">
          <ac:chgData name="Chris Ryan" userId="e72e1e7a-b1fc-4782-b385-2e2cb0e97414" providerId="ADAL" clId="{246F95CB-C188-174A-A34C-981DB3D05297}" dt="2024-12-02T14:29:21.396" v="3" actId="478"/>
          <ac:picMkLst>
            <pc:docMk/>
            <pc:sldMk cId="3951569955" sldId="4419"/>
            <ac:picMk id="5" creationId="{94D31C97-E10A-C5CE-A6BE-AA51A8042E1F}"/>
          </ac:picMkLst>
        </pc:picChg>
      </pc:sldChg>
      <pc:sldChg chg="addSp modSp mod">
        <pc:chgData name="Chris Ryan" userId="e72e1e7a-b1fc-4782-b385-2e2cb0e97414" providerId="ADAL" clId="{246F95CB-C188-174A-A34C-981DB3D05297}" dt="2024-12-02T18:05:21.548" v="1142"/>
        <pc:sldMkLst>
          <pc:docMk/>
          <pc:sldMk cId="3259037458" sldId="4420"/>
        </pc:sldMkLst>
        <pc:spChg chg="add mod">
          <ac:chgData name="Chris Ryan" userId="e72e1e7a-b1fc-4782-b385-2e2cb0e97414" providerId="ADAL" clId="{246F95CB-C188-174A-A34C-981DB3D05297}" dt="2024-12-02T18:05:21.548" v="1142"/>
          <ac:spMkLst>
            <pc:docMk/>
            <pc:sldMk cId="3259037458" sldId="4420"/>
            <ac:spMk id="4" creationId="{73A384CE-BED9-BC97-C158-7CC2E782ABB8}"/>
          </ac:spMkLst>
        </pc:spChg>
      </pc:sldChg>
      <pc:sldChg chg="addSp delSp modSp mod">
        <pc:chgData name="Chris Ryan" userId="e72e1e7a-b1fc-4782-b385-2e2cb0e97414" providerId="ADAL" clId="{246F95CB-C188-174A-A34C-981DB3D05297}" dt="2024-12-02T19:13:54.919" v="1479" actId="13244"/>
        <pc:sldMkLst>
          <pc:docMk/>
          <pc:sldMk cId="3189244881" sldId="4424"/>
        </pc:sldMkLst>
        <pc:spChg chg="del">
          <ac:chgData name="Chris Ryan" userId="e72e1e7a-b1fc-4782-b385-2e2cb0e97414" providerId="ADAL" clId="{246F95CB-C188-174A-A34C-981DB3D05297}" dt="2024-12-02T16:13:20.638" v="1019" actId="478"/>
          <ac:spMkLst>
            <pc:docMk/>
            <pc:sldMk cId="3189244881" sldId="4424"/>
            <ac:spMk id="4" creationId="{B8899594-C59A-A5C0-70C7-2F7316B5A4A7}"/>
          </ac:spMkLst>
        </pc:spChg>
        <pc:spChg chg="mod">
          <ac:chgData name="Chris Ryan" userId="e72e1e7a-b1fc-4782-b385-2e2cb0e97414" providerId="ADAL" clId="{246F95CB-C188-174A-A34C-981DB3D05297}" dt="2024-12-02T16:12:54.488" v="1018" actId="962"/>
          <ac:spMkLst>
            <pc:docMk/>
            <pc:sldMk cId="3189244881" sldId="4424"/>
            <ac:spMk id="9" creationId="{7CCCFE54-61ED-B2FD-B3D4-AC7CC5C556E3}"/>
          </ac:spMkLst>
        </pc:spChg>
        <pc:spChg chg="mod">
          <ac:chgData name="Chris Ryan" userId="e72e1e7a-b1fc-4782-b385-2e2cb0e97414" providerId="ADAL" clId="{246F95CB-C188-174A-A34C-981DB3D05297}" dt="2024-12-02T19:13:54.919" v="1479" actId="13244"/>
          <ac:spMkLst>
            <pc:docMk/>
            <pc:sldMk cId="3189244881" sldId="4424"/>
            <ac:spMk id="10" creationId="{5AB7CDEA-530A-2414-D261-E054B2DA26D9}"/>
          </ac:spMkLst>
        </pc:spChg>
        <pc:spChg chg="mod">
          <ac:chgData name="Chris Ryan" userId="e72e1e7a-b1fc-4782-b385-2e2cb0e97414" providerId="ADAL" clId="{246F95CB-C188-174A-A34C-981DB3D05297}" dt="2024-12-02T18:06:56.876" v="1145" actId="33553"/>
          <ac:spMkLst>
            <pc:docMk/>
            <pc:sldMk cId="3189244881" sldId="4424"/>
            <ac:spMk id="12" creationId="{BFD79A01-C0F1-BB69-A5F7-C5B886307FAF}"/>
          </ac:spMkLst>
        </pc:spChg>
        <pc:grpChg chg="add del mod">
          <ac:chgData name="Chris Ryan" userId="e72e1e7a-b1fc-4782-b385-2e2cb0e97414" providerId="ADAL" clId="{246F95CB-C188-174A-A34C-981DB3D05297}" dt="2024-12-02T15:17:12.400" v="553" actId="21"/>
          <ac:grpSpMkLst>
            <pc:docMk/>
            <pc:sldMk cId="3189244881" sldId="4424"/>
            <ac:grpSpMk id="13" creationId="{6B33A9C2-66D0-5F3B-EC83-15A2FF4A6796}"/>
          </ac:grpSpMkLst>
        </pc:grpChg>
        <pc:grpChg chg="add mod">
          <ac:chgData name="Chris Ryan" userId="e72e1e7a-b1fc-4782-b385-2e2cb0e97414" providerId="ADAL" clId="{246F95CB-C188-174A-A34C-981DB3D05297}" dt="2024-12-02T19:13:33.390" v="1478" actId="13244"/>
          <ac:grpSpMkLst>
            <pc:docMk/>
            <pc:sldMk cId="3189244881" sldId="4424"/>
            <ac:grpSpMk id="16" creationId="{2A4A01F9-4B45-4775-5F49-307EE16108F0}"/>
          </ac:grpSpMkLst>
        </pc:grpChg>
        <pc:picChg chg="add mod">
          <ac:chgData name="Chris Ryan" userId="e72e1e7a-b1fc-4782-b385-2e2cb0e97414" providerId="ADAL" clId="{246F95CB-C188-174A-A34C-981DB3D05297}" dt="2024-12-02T15:16:12.541" v="527"/>
          <ac:picMkLst>
            <pc:docMk/>
            <pc:sldMk cId="3189244881" sldId="4424"/>
            <ac:picMk id="3" creationId="{FE15236F-4752-F1E8-F12A-0A38CBA2D3E2}"/>
          </ac:picMkLst>
        </pc:picChg>
        <pc:picChg chg="del">
          <ac:chgData name="Chris Ryan" userId="e72e1e7a-b1fc-4782-b385-2e2cb0e97414" providerId="ADAL" clId="{246F95CB-C188-174A-A34C-981DB3D05297}" dt="2024-12-02T15:17:14.640" v="555" actId="478"/>
          <ac:picMkLst>
            <pc:docMk/>
            <pc:sldMk cId="3189244881" sldId="4424"/>
            <ac:picMk id="5" creationId="{1B3F603E-D94C-D055-31E8-8D770C83FE63}"/>
          </ac:picMkLst>
        </pc:picChg>
        <pc:picChg chg="del">
          <ac:chgData name="Chris Ryan" userId="e72e1e7a-b1fc-4782-b385-2e2cb0e97414" providerId="ADAL" clId="{246F95CB-C188-174A-A34C-981DB3D05297}" dt="2024-12-02T15:17:13.794" v="554" actId="478"/>
          <ac:picMkLst>
            <pc:docMk/>
            <pc:sldMk cId="3189244881" sldId="4424"/>
            <ac:picMk id="6" creationId="{3101A667-D4B7-A66C-0661-519B4FD74ECB}"/>
          </ac:picMkLst>
        </pc:picChg>
        <pc:picChg chg="add del mod">
          <ac:chgData name="Chris Ryan" userId="e72e1e7a-b1fc-4782-b385-2e2cb0e97414" providerId="ADAL" clId="{246F95CB-C188-174A-A34C-981DB3D05297}" dt="2024-12-02T15:16:39.899" v="533" actId="478"/>
          <ac:picMkLst>
            <pc:docMk/>
            <pc:sldMk cId="3189244881" sldId="4424"/>
            <ac:picMk id="7" creationId="{C4F87B41-7C0F-FAD2-48D4-E1B01EB24946}"/>
          </ac:picMkLst>
        </pc:picChg>
        <pc:picChg chg="mod">
          <ac:chgData name="Chris Ryan" userId="e72e1e7a-b1fc-4782-b385-2e2cb0e97414" providerId="ADAL" clId="{246F95CB-C188-174A-A34C-981DB3D05297}" dt="2024-12-02T14:32:04.970" v="11" actId="962"/>
          <ac:picMkLst>
            <pc:docMk/>
            <pc:sldMk cId="3189244881" sldId="4424"/>
            <ac:picMk id="8" creationId="{CC1F59D4-7875-A08C-8957-BAE050C56FAE}"/>
          </ac:picMkLst>
        </pc:picChg>
        <pc:picChg chg="mod">
          <ac:chgData name="Chris Ryan" userId="e72e1e7a-b1fc-4782-b385-2e2cb0e97414" providerId="ADAL" clId="{246F95CB-C188-174A-A34C-981DB3D05297}" dt="2024-12-02T15:16:37.173" v="532"/>
          <ac:picMkLst>
            <pc:docMk/>
            <pc:sldMk cId="3189244881" sldId="4424"/>
            <ac:picMk id="14" creationId="{6A2E1544-A113-4F23-DDA1-270742080210}"/>
          </ac:picMkLst>
        </pc:picChg>
        <pc:picChg chg="mod">
          <ac:chgData name="Chris Ryan" userId="e72e1e7a-b1fc-4782-b385-2e2cb0e97414" providerId="ADAL" clId="{246F95CB-C188-174A-A34C-981DB3D05297}" dt="2024-12-02T15:16:37.173" v="532"/>
          <ac:picMkLst>
            <pc:docMk/>
            <pc:sldMk cId="3189244881" sldId="4424"/>
            <ac:picMk id="15" creationId="{A9B66E96-AA55-B16C-1EDD-6CA4FDCC3ABC}"/>
          </ac:picMkLst>
        </pc:picChg>
        <pc:picChg chg="mod">
          <ac:chgData name="Chris Ryan" userId="e72e1e7a-b1fc-4782-b385-2e2cb0e97414" providerId="ADAL" clId="{246F95CB-C188-174A-A34C-981DB3D05297}" dt="2024-12-02T15:17:15.929" v="556"/>
          <ac:picMkLst>
            <pc:docMk/>
            <pc:sldMk cId="3189244881" sldId="4424"/>
            <ac:picMk id="17" creationId="{DCD04C3A-6DC0-CA5C-5514-4FD672E8D3EB}"/>
          </ac:picMkLst>
        </pc:picChg>
        <pc:picChg chg="mod">
          <ac:chgData name="Chris Ryan" userId="e72e1e7a-b1fc-4782-b385-2e2cb0e97414" providerId="ADAL" clId="{246F95CB-C188-174A-A34C-981DB3D05297}" dt="2024-12-02T15:17:15.929" v="556"/>
          <ac:picMkLst>
            <pc:docMk/>
            <pc:sldMk cId="3189244881" sldId="4424"/>
            <ac:picMk id="18" creationId="{4D7C8E8D-265F-EA24-708B-66AF0E94C922}"/>
          </ac:picMkLst>
        </pc:picChg>
      </pc:sldChg>
      <pc:sldChg chg="addSp delSp modSp mod">
        <pc:chgData name="Chris Ryan" userId="e72e1e7a-b1fc-4782-b385-2e2cb0e97414" providerId="ADAL" clId="{246F95CB-C188-174A-A34C-981DB3D05297}" dt="2024-12-02T19:15:29.572" v="1482" actId="13244"/>
        <pc:sldMkLst>
          <pc:docMk/>
          <pc:sldMk cId="1061657557" sldId="4425"/>
        </pc:sldMkLst>
        <pc:spChg chg="mod">
          <ac:chgData name="Chris Ryan" userId="e72e1e7a-b1fc-4782-b385-2e2cb0e97414" providerId="ADAL" clId="{246F95CB-C188-174A-A34C-981DB3D05297}" dt="2024-12-02T19:15:29.572" v="1482" actId="13244"/>
          <ac:spMkLst>
            <pc:docMk/>
            <pc:sldMk cId="1061657557" sldId="4425"/>
            <ac:spMk id="4" creationId="{EB3F1E53-2741-58F7-BABA-5D71653A8D9A}"/>
          </ac:spMkLst>
        </pc:spChg>
        <pc:picChg chg="del">
          <ac:chgData name="Chris Ryan" userId="e72e1e7a-b1fc-4782-b385-2e2cb0e97414" providerId="ADAL" clId="{246F95CB-C188-174A-A34C-981DB3D05297}" dt="2024-12-02T15:17:27.190" v="558" actId="478"/>
          <ac:picMkLst>
            <pc:docMk/>
            <pc:sldMk cId="1061657557" sldId="4425"/>
            <ac:picMk id="3" creationId="{B30ABB65-ADE5-4EFB-AF89-09F2949ED2CB}"/>
          </ac:picMkLst>
        </pc:picChg>
        <pc:picChg chg="del">
          <ac:chgData name="Chris Ryan" userId="e72e1e7a-b1fc-4782-b385-2e2cb0e97414" providerId="ADAL" clId="{246F95CB-C188-174A-A34C-981DB3D05297}" dt="2024-12-02T15:17:26.361" v="557" actId="478"/>
          <ac:picMkLst>
            <pc:docMk/>
            <pc:sldMk cId="1061657557" sldId="4425"/>
            <ac:picMk id="5" creationId="{A5D0E660-BE13-B352-1117-6F5A38A6306C}"/>
          </ac:picMkLst>
        </pc:picChg>
        <pc:picChg chg="add mod">
          <ac:chgData name="Chris Ryan" userId="e72e1e7a-b1fc-4782-b385-2e2cb0e97414" providerId="ADAL" clId="{246F95CB-C188-174A-A34C-981DB3D05297}" dt="2024-12-02T15:17:28.846" v="559"/>
          <ac:picMkLst>
            <pc:docMk/>
            <pc:sldMk cId="1061657557" sldId="4425"/>
            <ac:picMk id="6" creationId="{AAB48494-34E6-6E03-3830-7323596BCE27}"/>
          </ac:picMkLst>
        </pc:picChg>
        <pc:picChg chg="add mod">
          <ac:chgData name="Chris Ryan" userId="e72e1e7a-b1fc-4782-b385-2e2cb0e97414" providerId="ADAL" clId="{246F95CB-C188-174A-A34C-981DB3D05297}" dt="2024-12-02T18:35:01.186" v="1305" actId="962"/>
          <ac:picMkLst>
            <pc:docMk/>
            <pc:sldMk cId="1061657557" sldId="4425"/>
            <ac:picMk id="7" creationId="{89A56D69-F9A8-C07E-CB61-CEEA4B137854}"/>
          </ac:picMkLst>
        </pc:picChg>
      </pc:sldChg>
      <pc:sldChg chg="addSp delSp modSp mod">
        <pc:chgData name="Chris Ryan" userId="e72e1e7a-b1fc-4782-b385-2e2cb0e97414" providerId="ADAL" clId="{246F95CB-C188-174A-A34C-981DB3D05297}" dt="2024-12-02T18:10:00.440" v="1219"/>
        <pc:sldMkLst>
          <pc:docMk/>
          <pc:sldMk cId="3518812332" sldId="4426"/>
        </pc:sldMkLst>
        <pc:spChg chg="add mod">
          <ac:chgData name="Chris Ryan" userId="e72e1e7a-b1fc-4782-b385-2e2cb0e97414" providerId="ADAL" clId="{246F95CB-C188-174A-A34C-981DB3D05297}" dt="2024-12-02T18:10:00.440" v="1219"/>
          <ac:spMkLst>
            <pc:docMk/>
            <pc:sldMk cId="3518812332" sldId="4426"/>
            <ac:spMk id="4" creationId="{277CB92F-1A0E-23C6-D037-E43E26F60FE6}"/>
          </ac:spMkLst>
        </pc:spChg>
        <pc:picChg chg="del">
          <ac:chgData name="Chris Ryan" userId="e72e1e7a-b1fc-4782-b385-2e2cb0e97414" providerId="ADAL" clId="{246F95CB-C188-174A-A34C-981DB3D05297}" dt="2024-12-02T14:34:17.601" v="12" actId="478"/>
          <ac:picMkLst>
            <pc:docMk/>
            <pc:sldMk cId="3518812332" sldId="4426"/>
            <ac:picMk id="2" creationId="{637BA4F4-DC15-EEC2-C6D4-63FE9CB4A68F}"/>
          </ac:picMkLst>
        </pc:picChg>
        <pc:picChg chg="add mod">
          <ac:chgData name="Chris Ryan" userId="e72e1e7a-b1fc-4782-b385-2e2cb0e97414" providerId="ADAL" clId="{246F95CB-C188-174A-A34C-981DB3D05297}" dt="2024-12-02T14:34:29.665" v="15" actId="962"/>
          <ac:picMkLst>
            <pc:docMk/>
            <pc:sldMk cId="3518812332" sldId="4426"/>
            <ac:picMk id="3" creationId="{498C104D-D6C0-8301-3379-670110550E1B}"/>
          </ac:picMkLst>
        </pc:picChg>
      </pc:sldChg>
      <pc:sldChg chg="addSp delSp modSp mod">
        <pc:chgData name="Chris Ryan" userId="e72e1e7a-b1fc-4782-b385-2e2cb0e97414" providerId="ADAL" clId="{246F95CB-C188-174A-A34C-981DB3D05297}" dt="2024-12-02T19:15:16.076" v="1481" actId="13244"/>
        <pc:sldMkLst>
          <pc:docMk/>
          <pc:sldMk cId="2054709213" sldId="4428"/>
        </pc:sldMkLst>
        <pc:spChg chg="mod">
          <ac:chgData name="Chris Ryan" userId="e72e1e7a-b1fc-4782-b385-2e2cb0e97414" providerId="ADAL" clId="{246F95CB-C188-174A-A34C-981DB3D05297}" dt="2024-12-02T19:14:57.457" v="1480" actId="13244"/>
          <ac:spMkLst>
            <pc:docMk/>
            <pc:sldMk cId="2054709213" sldId="4428"/>
            <ac:spMk id="5" creationId="{91841FA8-0BB7-E5C1-84B5-62243D9B1F3E}"/>
          </ac:spMkLst>
        </pc:spChg>
        <pc:spChg chg="mod">
          <ac:chgData name="Chris Ryan" userId="e72e1e7a-b1fc-4782-b385-2e2cb0e97414" providerId="ADAL" clId="{246F95CB-C188-174A-A34C-981DB3D05297}" dt="2024-12-02T19:15:16.076" v="1481" actId="13244"/>
          <ac:spMkLst>
            <pc:docMk/>
            <pc:sldMk cId="2054709213" sldId="4428"/>
            <ac:spMk id="7" creationId="{190D9489-EB0D-B052-A52B-8CE02AFF1F6B}"/>
          </ac:spMkLst>
        </pc:spChg>
        <pc:picChg chg="mod">
          <ac:chgData name="Chris Ryan" userId="e72e1e7a-b1fc-4782-b385-2e2cb0e97414" providerId="ADAL" clId="{246F95CB-C188-174A-A34C-981DB3D05297}" dt="2024-12-02T16:13:45.112" v="1021" actId="962"/>
          <ac:picMkLst>
            <pc:docMk/>
            <pc:sldMk cId="2054709213" sldId="4428"/>
            <ac:picMk id="3" creationId="{EC2EA208-9B99-8E71-6F61-9A6DA0F5AAE7}"/>
          </ac:picMkLst>
        </pc:picChg>
        <pc:picChg chg="del">
          <ac:chgData name="Chris Ryan" userId="e72e1e7a-b1fc-4782-b385-2e2cb0e97414" providerId="ADAL" clId="{246F95CB-C188-174A-A34C-981DB3D05297}" dt="2024-12-02T14:35:24.940" v="20" actId="478"/>
          <ac:picMkLst>
            <pc:docMk/>
            <pc:sldMk cId="2054709213" sldId="4428"/>
            <ac:picMk id="4" creationId="{269C0F50-EC27-0A98-4FE4-BF0FBA47262E}"/>
          </ac:picMkLst>
        </pc:picChg>
        <pc:picChg chg="add del mod">
          <ac:chgData name="Chris Ryan" userId="e72e1e7a-b1fc-4782-b385-2e2cb0e97414" providerId="ADAL" clId="{246F95CB-C188-174A-A34C-981DB3D05297}" dt="2024-12-02T14:35:23.262" v="19" actId="21"/>
          <ac:picMkLst>
            <pc:docMk/>
            <pc:sldMk cId="2054709213" sldId="4428"/>
            <ac:picMk id="8" creationId="{5C70D220-63A6-A4D8-D4A6-9A24BDB81B84}"/>
          </ac:picMkLst>
        </pc:picChg>
        <pc:picChg chg="add mod">
          <ac:chgData name="Chris Ryan" userId="e72e1e7a-b1fc-4782-b385-2e2cb0e97414" providerId="ADAL" clId="{246F95CB-C188-174A-A34C-981DB3D05297}" dt="2024-12-02T14:35:48.428" v="31" actId="962"/>
          <ac:picMkLst>
            <pc:docMk/>
            <pc:sldMk cId="2054709213" sldId="4428"/>
            <ac:picMk id="9" creationId="{7D9C0AC6-DA79-768C-37FC-6462492D38A0}"/>
          </ac:picMkLst>
        </pc:picChg>
      </pc:sldChg>
      <pc:sldChg chg="addSp delSp modSp mod">
        <pc:chgData name="Chris Ryan" userId="e72e1e7a-b1fc-4782-b385-2e2cb0e97414" providerId="ADAL" clId="{246F95CB-C188-174A-A34C-981DB3D05297}" dt="2024-12-02T19:15:56.422" v="1483" actId="13244"/>
        <pc:sldMkLst>
          <pc:docMk/>
          <pc:sldMk cId="448372699" sldId="4429"/>
        </pc:sldMkLst>
        <pc:spChg chg="mod">
          <ac:chgData name="Chris Ryan" userId="e72e1e7a-b1fc-4782-b385-2e2cb0e97414" providerId="ADAL" clId="{246F95CB-C188-174A-A34C-981DB3D05297}" dt="2024-12-02T19:15:56.422" v="1483" actId="13244"/>
          <ac:spMkLst>
            <pc:docMk/>
            <pc:sldMk cId="448372699" sldId="4429"/>
            <ac:spMk id="5" creationId="{30AFDE91-C4C5-505F-4F91-13B22F3E2E12}"/>
          </ac:spMkLst>
        </pc:spChg>
        <pc:picChg chg="mod">
          <ac:chgData name="Chris Ryan" userId="e72e1e7a-b1fc-4782-b385-2e2cb0e97414" providerId="ADAL" clId="{246F95CB-C188-174A-A34C-981DB3D05297}" dt="2024-12-02T18:36:14.685" v="1309" actId="962"/>
          <ac:picMkLst>
            <pc:docMk/>
            <pc:sldMk cId="448372699" sldId="4429"/>
            <ac:picMk id="3" creationId="{4345359D-9513-AA65-8BE2-0A950DF4EA65}"/>
          </ac:picMkLst>
        </pc:picChg>
        <pc:picChg chg="add del mod">
          <ac:chgData name="Chris Ryan" userId="e72e1e7a-b1fc-4782-b385-2e2cb0e97414" providerId="ADAL" clId="{246F95CB-C188-174A-A34C-981DB3D05297}" dt="2024-12-02T15:39:03.442" v="857" actId="21"/>
          <ac:picMkLst>
            <pc:docMk/>
            <pc:sldMk cId="448372699" sldId="4429"/>
            <ac:picMk id="7" creationId="{ADD43AAE-8286-E65D-4983-DDD793BF26D9}"/>
          </ac:picMkLst>
        </pc:picChg>
        <pc:picChg chg="add mod">
          <ac:chgData name="Chris Ryan" userId="e72e1e7a-b1fc-4782-b385-2e2cb0e97414" providerId="ADAL" clId="{246F95CB-C188-174A-A34C-981DB3D05297}" dt="2024-12-02T18:38:37.684" v="1317" actId="962"/>
          <ac:picMkLst>
            <pc:docMk/>
            <pc:sldMk cId="448372699" sldId="4429"/>
            <ac:picMk id="8" creationId="{20923A1D-E27A-9385-293A-4BEC44431E32}"/>
          </ac:picMkLst>
        </pc:picChg>
        <pc:picChg chg="del">
          <ac:chgData name="Chris Ryan" userId="e72e1e7a-b1fc-4782-b385-2e2cb0e97414" providerId="ADAL" clId="{246F95CB-C188-174A-A34C-981DB3D05297}" dt="2024-12-02T15:39:07.114" v="858" actId="478"/>
          <ac:picMkLst>
            <pc:docMk/>
            <pc:sldMk cId="448372699" sldId="4429"/>
            <ac:picMk id="11" creationId="{10188A7E-DC86-39A0-28BD-598089704ABA}"/>
          </ac:picMkLst>
        </pc:picChg>
      </pc:sldChg>
      <pc:sldChg chg="modSp mod">
        <pc:chgData name="Chris Ryan" userId="e72e1e7a-b1fc-4782-b385-2e2cb0e97414" providerId="ADAL" clId="{246F95CB-C188-174A-A34C-981DB3D05297}" dt="2024-12-02T19:22:47.264" v="1496" actId="13244"/>
        <pc:sldMkLst>
          <pc:docMk/>
          <pc:sldMk cId="3071700344" sldId="4435"/>
        </pc:sldMkLst>
        <pc:spChg chg="mod">
          <ac:chgData name="Chris Ryan" userId="e72e1e7a-b1fc-4782-b385-2e2cb0e97414" providerId="ADAL" clId="{246F95CB-C188-174A-A34C-981DB3D05297}" dt="2024-12-02T16:14:47.507" v="1027" actId="962"/>
          <ac:spMkLst>
            <pc:docMk/>
            <pc:sldMk cId="3071700344" sldId="4435"/>
            <ac:spMk id="2" creationId="{0172054D-A5EE-F8E4-ECEA-E18DC535158C}"/>
          </ac:spMkLst>
        </pc:spChg>
        <pc:spChg chg="mod">
          <ac:chgData name="Chris Ryan" userId="e72e1e7a-b1fc-4782-b385-2e2cb0e97414" providerId="ADAL" clId="{246F95CB-C188-174A-A34C-981DB3D05297}" dt="2024-12-02T19:22:47.264" v="1496" actId="13244"/>
          <ac:spMkLst>
            <pc:docMk/>
            <pc:sldMk cId="3071700344" sldId="4435"/>
            <ac:spMk id="5" creationId="{36C6B338-1584-10A6-973D-B5CB49FBDFC0}"/>
          </ac:spMkLst>
        </pc:spChg>
        <pc:picChg chg="mod">
          <ac:chgData name="Chris Ryan" userId="e72e1e7a-b1fc-4782-b385-2e2cb0e97414" providerId="ADAL" clId="{246F95CB-C188-174A-A34C-981DB3D05297}" dt="2024-12-02T16:14:36.608" v="1026" actId="962"/>
          <ac:picMkLst>
            <pc:docMk/>
            <pc:sldMk cId="3071700344" sldId="4435"/>
            <ac:picMk id="6" creationId="{15634B9D-0C7C-30C1-6C2C-5268054B6FB4}"/>
          </ac:picMkLst>
        </pc:picChg>
      </pc:sldChg>
      <pc:sldChg chg="addSp delSp modSp mod">
        <pc:chgData name="Chris Ryan" userId="e72e1e7a-b1fc-4782-b385-2e2cb0e97414" providerId="ADAL" clId="{246F95CB-C188-174A-A34C-981DB3D05297}" dt="2024-12-02T19:26:28.039" v="1507" actId="13244"/>
        <pc:sldMkLst>
          <pc:docMk/>
          <pc:sldMk cId="2258367897" sldId="4439"/>
        </pc:sldMkLst>
        <pc:spChg chg="mod">
          <ac:chgData name="Chris Ryan" userId="e72e1e7a-b1fc-4782-b385-2e2cb0e97414" providerId="ADAL" clId="{246F95CB-C188-174A-A34C-981DB3D05297}" dt="2024-12-02T19:26:28.039" v="1507" actId="13244"/>
          <ac:spMkLst>
            <pc:docMk/>
            <pc:sldMk cId="2258367897" sldId="4439"/>
            <ac:spMk id="4" creationId="{EB3F1E53-2741-58F7-BABA-5D71653A8D9A}"/>
          </ac:spMkLst>
        </pc:spChg>
        <pc:picChg chg="add mod">
          <ac:chgData name="Chris Ryan" userId="e72e1e7a-b1fc-4782-b385-2e2cb0e97414" providerId="ADAL" clId="{246F95CB-C188-174A-A34C-981DB3D05297}" dt="2024-12-02T15:19:28.179" v="586"/>
          <ac:picMkLst>
            <pc:docMk/>
            <pc:sldMk cId="2258367897" sldId="4439"/>
            <ac:picMk id="3" creationId="{B1BC9FB4-F191-670F-2396-BDDFC56DC73B}"/>
          </ac:picMkLst>
        </pc:picChg>
        <pc:picChg chg="del">
          <ac:chgData name="Chris Ryan" userId="e72e1e7a-b1fc-4782-b385-2e2cb0e97414" providerId="ADAL" clId="{246F95CB-C188-174A-A34C-981DB3D05297}" dt="2024-12-02T15:19:26.641" v="585" actId="478"/>
          <ac:picMkLst>
            <pc:docMk/>
            <pc:sldMk cId="2258367897" sldId="4439"/>
            <ac:picMk id="5" creationId="{E1FE4C10-BAFE-5347-8968-A560D3693A74}"/>
          </ac:picMkLst>
        </pc:picChg>
        <pc:picChg chg="add mod">
          <ac:chgData name="Chris Ryan" userId="e72e1e7a-b1fc-4782-b385-2e2cb0e97414" providerId="ADAL" clId="{246F95CB-C188-174A-A34C-981DB3D05297}" dt="2024-12-02T18:42:24.868" v="1328" actId="962"/>
          <ac:picMkLst>
            <pc:docMk/>
            <pc:sldMk cId="2258367897" sldId="4439"/>
            <ac:picMk id="6" creationId="{71AD8E05-8277-7FB7-371A-E1DF30749E93}"/>
          </ac:picMkLst>
        </pc:picChg>
        <pc:picChg chg="del">
          <ac:chgData name="Chris Ryan" userId="e72e1e7a-b1fc-4782-b385-2e2cb0e97414" providerId="ADAL" clId="{246F95CB-C188-174A-A34C-981DB3D05297}" dt="2024-12-02T15:19:25.381" v="584" actId="478"/>
          <ac:picMkLst>
            <pc:docMk/>
            <pc:sldMk cId="2258367897" sldId="4439"/>
            <ac:picMk id="7" creationId="{8829CBE5-E121-AABF-7028-79AFFC7225FD}"/>
          </ac:picMkLst>
        </pc:picChg>
      </pc:sldChg>
      <pc:sldChg chg="addSp delSp modSp mod">
        <pc:chgData name="Chris Ryan" userId="e72e1e7a-b1fc-4782-b385-2e2cb0e97414" providerId="ADAL" clId="{246F95CB-C188-174A-A34C-981DB3D05297}" dt="2024-12-02T19:27:13.823" v="1509" actId="13244"/>
        <pc:sldMkLst>
          <pc:docMk/>
          <pc:sldMk cId="315867212" sldId="4440"/>
        </pc:sldMkLst>
        <pc:spChg chg="add del mod">
          <ac:chgData name="Chris Ryan" userId="e72e1e7a-b1fc-4782-b385-2e2cb0e97414" providerId="ADAL" clId="{246F95CB-C188-174A-A34C-981DB3D05297}" dt="2024-12-02T18:13:30.238" v="1230" actId="478"/>
          <ac:spMkLst>
            <pc:docMk/>
            <pc:sldMk cId="315867212" sldId="4440"/>
            <ac:spMk id="3" creationId="{1FB2074F-9F97-317C-8337-5C65FE8B4E87}"/>
          </ac:spMkLst>
        </pc:spChg>
        <pc:spChg chg="mod">
          <ac:chgData name="Chris Ryan" userId="e72e1e7a-b1fc-4782-b385-2e2cb0e97414" providerId="ADAL" clId="{246F95CB-C188-174A-A34C-981DB3D05297}" dt="2024-12-02T19:27:13.823" v="1509" actId="13244"/>
          <ac:spMkLst>
            <pc:docMk/>
            <pc:sldMk cId="315867212" sldId="4440"/>
            <ac:spMk id="4" creationId="{47A45160-D586-B697-9E6F-07CD59AA0B61}"/>
          </ac:spMkLst>
        </pc:spChg>
        <pc:spChg chg="mod">
          <ac:chgData name="Chris Ryan" userId="e72e1e7a-b1fc-4782-b385-2e2cb0e97414" providerId="ADAL" clId="{246F95CB-C188-174A-A34C-981DB3D05297}" dt="2024-12-02T15:52:15.195" v="913" actId="20577"/>
          <ac:spMkLst>
            <pc:docMk/>
            <pc:sldMk cId="315867212" sldId="4440"/>
            <ac:spMk id="6" creationId="{A46E7896-5185-C52D-3088-FFE8F051E9A5}"/>
          </ac:spMkLst>
        </pc:spChg>
        <pc:spChg chg="mod">
          <ac:chgData name="Chris Ryan" userId="e72e1e7a-b1fc-4782-b385-2e2cb0e97414" providerId="ADAL" clId="{246F95CB-C188-174A-A34C-981DB3D05297}" dt="2024-12-02T15:52:02.826" v="911" actId="20577"/>
          <ac:spMkLst>
            <pc:docMk/>
            <pc:sldMk cId="315867212" sldId="4440"/>
            <ac:spMk id="7" creationId="{2ED5D8A0-1D9E-AD7D-4D73-E1A384C229F0}"/>
          </ac:spMkLst>
        </pc:spChg>
        <pc:picChg chg="mod">
          <ac:chgData name="Chris Ryan" userId="e72e1e7a-b1fc-4782-b385-2e2cb0e97414" providerId="ADAL" clId="{246F95CB-C188-174A-A34C-981DB3D05297}" dt="2024-12-02T19:27:13.823" v="1509" actId="13244"/>
          <ac:picMkLst>
            <pc:docMk/>
            <pc:sldMk cId="315867212" sldId="4440"/>
            <ac:picMk id="5" creationId="{5E58BB1A-F15D-756F-8CAB-2830CAAD086C}"/>
          </ac:picMkLst>
        </pc:picChg>
        <pc:picChg chg="mod">
          <ac:chgData name="Chris Ryan" userId="e72e1e7a-b1fc-4782-b385-2e2cb0e97414" providerId="ADAL" clId="{246F95CB-C188-174A-A34C-981DB3D05297}" dt="2024-12-02T14:37:35.452" v="36" actId="962"/>
          <ac:picMkLst>
            <pc:docMk/>
            <pc:sldMk cId="315867212" sldId="4440"/>
            <ac:picMk id="8" creationId="{DA540CB5-A771-C93B-636A-178AC3200316}"/>
          </ac:picMkLst>
        </pc:picChg>
      </pc:sldChg>
      <pc:sldChg chg="addSp delSp modSp mod">
        <pc:chgData name="Chris Ryan" userId="e72e1e7a-b1fc-4782-b385-2e2cb0e97414" providerId="ADAL" clId="{246F95CB-C188-174A-A34C-981DB3D05297}" dt="2024-12-02T19:28:15.089" v="1512" actId="13244"/>
        <pc:sldMkLst>
          <pc:docMk/>
          <pc:sldMk cId="3756544521" sldId="4442"/>
        </pc:sldMkLst>
        <pc:spChg chg="mod">
          <ac:chgData name="Chris Ryan" userId="e72e1e7a-b1fc-4782-b385-2e2cb0e97414" providerId="ADAL" clId="{246F95CB-C188-174A-A34C-981DB3D05297}" dt="2024-12-02T19:28:15.089" v="1512" actId="13244"/>
          <ac:spMkLst>
            <pc:docMk/>
            <pc:sldMk cId="3756544521" sldId="4442"/>
            <ac:spMk id="7" creationId="{F847698A-E88B-9CEB-BD90-22C93D773209}"/>
          </ac:spMkLst>
        </pc:spChg>
        <pc:spChg chg="mod">
          <ac:chgData name="Chris Ryan" userId="e72e1e7a-b1fc-4782-b385-2e2cb0e97414" providerId="ADAL" clId="{246F95CB-C188-174A-A34C-981DB3D05297}" dt="2024-12-02T19:27:59.943" v="1511" actId="13244"/>
          <ac:spMkLst>
            <pc:docMk/>
            <pc:sldMk cId="3756544521" sldId="4442"/>
            <ac:spMk id="8" creationId="{B40E013D-4CF1-DFC9-C26D-717EFA5A88DD}"/>
          </ac:spMkLst>
        </pc:spChg>
        <pc:picChg chg="add del mod">
          <ac:chgData name="Chris Ryan" userId="e72e1e7a-b1fc-4782-b385-2e2cb0e97414" providerId="ADAL" clId="{246F95CB-C188-174A-A34C-981DB3D05297}" dt="2024-12-02T18:15:15.780" v="1239" actId="21"/>
          <ac:picMkLst>
            <pc:docMk/>
            <pc:sldMk cId="3756544521" sldId="4442"/>
            <ac:picMk id="4" creationId="{120E1940-3420-F552-6818-2AB38B95E813}"/>
          </ac:picMkLst>
        </pc:picChg>
        <pc:picChg chg="add mod">
          <ac:chgData name="Chris Ryan" userId="e72e1e7a-b1fc-4782-b385-2e2cb0e97414" providerId="ADAL" clId="{246F95CB-C188-174A-A34C-981DB3D05297}" dt="2024-12-02T18:43:52.605" v="1340" actId="962"/>
          <ac:picMkLst>
            <pc:docMk/>
            <pc:sldMk cId="3756544521" sldId="4442"/>
            <ac:picMk id="5" creationId="{0F7DD63C-A896-0537-DD61-6D5706292708}"/>
          </ac:picMkLst>
        </pc:picChg>
        <pc:picChg chg="mod">
          <ac:chgData name="Chris Ryan" userId="e72e1e7a-b1fc-4782-b385-2e2cb0e97414" providerId="ADAL" clId="{246F95CB-C188-174A-A34C-981DB3D05297}" dt="2024-12-02T18:42:53.945" v="1330" actId="962"/>
          <ac:picMkLst>
            <pc:docMk/>
            <pc:sldMk cId="3756544521" sldId="4442"/>
            <ac:picMk id="6" creationId="{AF96EE8C-A134-CD86-6530-9229A6B10E38}"/>
          </ac:picMkLst>
        </pc:picChg>
        <pc:picChg chg="del">
          <ac:chgData name="Chris Ryan" userId="e72e1e7a-b1fc-4782-b385-2e2cb0e97414" providerId="ADAL" clId="{246F95CB-C188-174A-A34C-981DB3D05297}" dt="2024-12-02T18:15:29.731" v="1240" actId="478"/>
          <ac:picMkLst>
            <pc:docMk/>
            <pc:sldMk cId="3756544521" sldId="4442"/>
            <ac:picMk id="10" creationId="{DFEF3770-393C-6A7B-11B3-0DE1972D7657}"/>
          </ac:picMkLst>
        </pc:picChg>
      </pc:sldChg>
      <pc:sldChg chg="addSp delSp modSp mod">
        <pc:chgData name="Chris Ryan" userId="e72e1e7a-b1fc-4782-b385-2e2cb0e97414" providerId="ADAL" clId="{246F95CB-C188-174A-A34C-981DB3D05297}" dt="2024-12-02T19:16:42.027" v="1485" actId="13244"/>
        <pc:sldMkLst>
          <pc:docMk/>
          <pc:sldMk cId="3717451454" sldId="4446"/>
        </pc:sldMkLst>
        <pc:spChg chg="mod">
          <ac:chgData name="Chris Ryan" userId="e72e1e7a-b1fc-4782-b385-2e2cb0e97414" providerId="ADAL" clId="{246F95CB-C188-174A-A34C-981DB3D05297}" dt="2024-12-02T19:16:25.128" v="1484" actId="13244"/>
          <ac:spMkLst>
            <pc:docMk/>
            <pc:sldMk cId="3717451454" sldId="4446"/>
            <ac:spMk id="2" creationId="{26424222-E5F4-BAF0-D63D-303A5CBB10DE}"/>
          </ac:spMkLst>
        </pc:spChg>
        <pc:spChg chg="mod">
          <ac:chgData name="Chris Ryan" userId="e72e1e7a-b1fc-4782-b385-2e2cb0e97414" providerId="ADAL" clId="{246F95CB-C188-174A-A34C-981DB3D05297}" dt="2024-12-02T16:13:54.890" v="1022" actId="962"/>
          <ac:spMkLst>
            <pc:docMk/>
            <pc:sldMk cId="3717451454" sldId="4446"/>
            <ac:spMk id="5" creationId="{26E076F2-A842-6F59-F0CF-06269C591E2E}"/>
          </ac:spMkLst>
        </pc:spChg>
        <pc:picChg chg="add del mod">
          <ac:chgData name="Chris Ryan" userId="e72e1e7a-b1fc-4782-b385-2e2cb0e97414" providerId="ADAL" clId="{246F95CB-C188-174A-A34C-981DB3D05297}" dt="2024-12-02T15:17:53.530" v="561" actId="478"/>
          <ac:picMkLst>
            <pc:docMk/>
            <pc:sldMk cId="3717451454" sldId="4446"/>
            <ac:picMk id="3" creationId="{F35C9DC5-F555-3524-A9CB-D1F7A0CF1033}"/>
          </ac:picMkLst>
        </pc:picChg>
        <pc:picChg chg="add del mod">
          <ac:chgData name="Chris Ryan" userId="e72e1e7a-b1fc-4782-b385-2e2cb0e97414" providerId="ADAL" clId="{246F95CB-C188-174A-A34C-981DB3D05297}" dt="2024-12-02T15:18:22.394" v="565" actId="21"/>
          <ac:picMkLst>
            <pc:docMk/>
            <pc:sldMk cId="3717451454" sldId="4446"/>
            <ac:picMk id="6" creationId="{D2385B9E-087A-2C0E-719C-8583BABB3A69}"/>
          </ac:picMkLst>
        </pc:picChg>
        <pc:picChg chg="add del mod">
          <ac:chgData name="Chris Ryan" userId="e72e1e7a-b1fc-4782-b385-2e2cb0e97414" providerId="ADAL" clId="{246F95CB-C188-174A-A34C-981DB3D05297}" dt="2024-12-02T15:18:22.394" v="565" actId="21"/>
          <ac:picMkLst>
            <pc:docMk/>
            <pc:sldMk cId="3717451454" sldId="4446"/>
            <ac:picMk id="8" creationId="{D1C6BA69-CA36-F11C-A40A-69D997AA613E}"/>
          </ac:picMkLst>
        </pc:picChg>
        <pc:picChg chg="del">
          <ac:chgData name="Chris Ryan" userId="e72e1e7a-b1fc-4782-b385-2e2cb0e97414" providerId="ADAL" clId="{246F95CB-C188-174A-A34C-981DB3D05297}" dt="2024-12-02T15:18:23.925" v="566" actId="478"/>
          <ac:picMkLst>
            <pc:docMk/>
            <pc:sldMk cId="3717451454" sldId="4446"/>
            <ac:picMk id="9" creationId="{6D91F4D7-825B-BE7E-D1CE-D180B6E17A57}"/>
          </ac:picMkLst>
        </pc:picChg>
        <pc:picChg chg="del">
          <ac:chgData name="Chris Ryan" userId="e72e1e7a-b1fc-4782-b385-2e2cb0e97414" providerId="ADAL" clId="{246F95CB-C188-174A-A34C-981DB3D05297}" dt="2024-12-02T15:18:24.855" v="567" actId="478"/>
          <ac:picMkLst>
            <pc:docMk/>
            <pc:sldMk cId="3717451454" sldId="4446"/>
            <ac:picMk id="10" creationId="{2C6E0AD2-17B3-F043-8C0C-E5C3E536F968}"/>
          </ac:picMkLst>
        </pc:picChg>
        <pc:picChg chg="add mod">
          <ac:chgData name="Chris Ryan" userId="e72e1e7a-b1fc-4782-b385-2e2cb0e97414" providerId="ADAL" clId="{246F95CB-C188-174A-A34C-981DB3D05297}" dt="2024-12-02T19:16:42.027" v="1485" actId="13244"/>
          <ac:picMkLst>
            <pc:docMk/>
            <pc:sldMk cId="3717451454" sldId="4446"/>
            <ac:picMk id="11" creationId="{9479F37D-E8A8-93F2-A2A3-48C7598FF871}"/>
          </ac:picMkLst>
        </pc:picChg>
        <pc:picChg chg="add mod">
          <ac:chgData name="Chris Ryan" userId="e72e1e7a-b1fc-4782-b385-2e2cb0e97414" providerId="ADAL" clId="{246F95CB-C188-174A-A34C-981DB3D05297}" dt="2024-12-02T19:16:42.027" v="1485" actId="13244"/>
          <ac:picMkLst>
            <pc:docMk/>
            <pc:sldMk cId="3717451454" sldId="4446"/>
            <ac:picMk id="12" creationId="{2D5FD775-3601-1343-AB5C-0A51CE4C394B}"/>
          </ac:picMkLst>
        </pc:picChg>
      </pc:sldChg>
      <pc:sldChg chg="addSp delSp modSp mod">
        <pc:chgData name="Chris Ryan" userId="e72e1e7a-b1fc-4782-b385-2e2cb0e97414" providerId="ADAL" clId="{246F95CB-C188-174A-A34C-981DB3D05297}" dt="2024-12-02T19:17:45.472" v="1488" actId="13244"/>
        <pc:sldMkLst>
          <pc:docMk/>
          <pc:sldMk cId="220593084" sldId="4447"/>
        </pc:sldMkLst>
        <pc:spChg chg="mod">
          <ac:chgData name="Chris Ryan" userId="e72e1e7a-b1fc-4782-b385-2e2cb0e97414" providerId="ADAL" clId="{246F95CB-C188-174A-A34C-981DB3D05297}" dt="2024-12-02T19:17:27.158" v="1487" actId="13244"/>
          <ac:spMkLst>
            <pc:docMk/>
            <pc:sldMk cId="220593084" sldId="4447"/>
            <ac:spMk id="2" creationId="{54810238-DE34-1348-603C-BEBB24914571}"/>
          </ac:spMkLst>
        </pc:spChg>
        <pc:picChg chg="del">
          <ac:chgData name="Chris Ryan" userId="e72e1e7a-b1fc-4782-b385-2e2cb0e97414" providerId="ADAL" clId="{246F95CB-C188-174A-A34C-981DB3D05297}" dt="2024-12-02T15:18:36.801" v="569" actId="478"/>
          <ac:picMkLst>
            <pc:docMk/>
            <pc:sldMk cId="220593084" sldId="4447"/>
            <ac:picMk id="5" creationId="{29BD9665-7AB3-E2BE-A2D3-7194735EAB9B}"/>
          </ac:picMkLst>
        </pc:picChg>
        <pc:picChg chg="del">
          <ac:chgData name="Chris Ryan" userId="e72e1e7a-b1fc-4782-b385-2e2cb0e97414" providerId="ADAL" clId="{246F95CB-C188-174A-A34C-981DB3D05297}" dt="2024-12-02T15:18:38.054" v="570" actId="478"/>
          <ac:picMkLst>
            <pc:docMk/>
            <pc:sldMk cId="220593084" sldId="4447"/>
            <ac:picMk id="6" creationId="{AFF151C0-2F26-B8E6-D60C-615EE96AD02F}"/>
          </ac:picMkLst>
        </pc:picChg>
        <pc:picChg chg="add mod">
          <ac:chgData name="Chris Ryan" userId="e72e1e7a-b1fc-4782-b385-2e2cb0e97414" providerId="ADAL" clId="{246F95CB-C188-174A-A34C-981DB3D05297}" dt="2024-12-02T19:17:45.472" v="1488" actId="13244"/>
          <ac:picMkLst>
            <pc:docMk/>
            <pc:sldMk cId="220593084" sldId="4447"/>
            <ac:picMk id="7" creationId="{708BCBA7-FEAC-9002-84C7-FDF4AD54CF61}"/>
          </ac:picMkLst>
        </pc:picChg>
        <pc:picChg chg="add mod">
          <ac:chgData name="Chris Ryan" userId="e72e1e7a-b1fc-4782-b385-2e2cb0e97414" providerId="ADAL" clId="{246F95CB-C188-174A-A34C-981DB3D05297}" dt="2024-12-02T19:17:45.472" v="1488" actId="13244"/>
          <ac:picMkLst>
            <pc:docMk/>
            <pc:sldMk cId="220593084" sldId="4447"/>
            <ac:picMk id="8" creationId="{1989D86E-D4A0-C7C1-F944-F787DC887AE6}"/>
          </ac:picMkLst>
        </pc:picChg>
      </pc:sldChg>
      <pc:sldChg chg="addSp delSp modSp mod">
        <pc:chgData name="Chris Ryan" userId="e72e1e7a-b1fc-4782-b385-2e2cb0e97414" providerId="ADAL" clId="{246F95CB-C188-174A-A34C-981DB3D05297}" dt="2024-12-02T19:18:40.075" v="1491" actId="13244"/>
        <pc:sldMkLst>
          <pc:docMk/>
          <pc:sldMk cId="1189787897" sldId="4448"/>
        </pc:sldMkLst>
        <pc:spChg chg="mod">
          <ac:chgData name="Chris Ryan" userId="e72e1e7a-b1fc-4782-b385-2e2cb0e97414" providerId="ADAL" clId="{246F95CB-C188-174A-A34C-981DB3D05297}" dt="2024-12-02T19:18:40.075" v="1491" actId="13244"/>
          <ac:spMkLst>
            <pc:docMk/>
            <pc:sldMk cId="1189787897" sldId="4448"/>
            <ac:spMk id="4" creationId="{9F01F72D-9B9C-89D1-2010-533C8AEF6BF8}"/>
          </ac:spMkLst>
        </pc:spChg>
        <pc:spChg chg="mod">
          <ac:chgData name="Chris Ryan" userId="e72e1e7a-b1fc-4782-b385-2e2cb0e97414" providerId="ADAL" clId="{246F95CB-C188-174A-A34C-981DB3D05297}" dt="2024-12-02T16:14:08.351" v="1023" actId="962"/>
          <ac:spMkLst>
            <pc:docMk/>
            <pc:sldMk cId="1189787897" sldId="4448"/>
            <ac:spMk id="7" creationId="{8FEE3045-BE2F-B993-8A93-9B5346BEF686}"/>
          </ac:spMkLst>
        </pc:spChg>
        <pc:spChg chg="mod">
          <ac:chgData name="Chris Ryan" userId="e72e1e7a-b1fc-4782-b385-2e2cb0e97414" providerId="ADAL" clId="{246F95CB-C188-174A-A34C-981DB3D05297}" dt="2024-12-02T19:18:10.960" v="1489" actId="13244"/>
          <ac:spMkLst>
            <pc:docMk/>
            <pc:sldMk cId="1189787897" sldId="4448"/>
            <ac:spMk id="12" creationId="{1CE8D782-4551-A26A-AEDA-8858335A0696}"/>
          </ac:spMkLst>
        </pc:spChg>
        <pc:picChg chg="del">
          <ac:chgData name="Chris Ryan" userId="e72e1e7a-b1fc-4782-b385-2e2cb0e97414" providerId="ADAL" clId="{246F95CB-C188-174A-A34C-981DB3D05297}" dt="2024-12-02T15:18:43.698" v="572" actId="478"/>
          <ac:picMkLst>
            <pc:docMk/>
            <pc:sldMk cId="1189787897" sldId="4448"/>
            <ac:picMk id="2" creationId="{21EF71CF-5DBF-6038-3917-C8A224A0876E}"/>
          </ac:picMkLst>
        </pc:picChg>
        <pc:picChg chg="del">
          <ac:chgData name="Chris Ryan" userId="e72e1e7a-b1fc-4782-b385-2e2cb0e97414" providerId="ADAL" clId="{246F95CB-C188-174A-A34C-981DB3D05297}" dt="2024-12-02T15:18:44.619" v="573" actId="478"/>
          <ac:picMkLst>
            <pc:docMk/>
            <pc:sldMk cId="1189787897" sldId="4448"/>
            <ac:picMk id="3" creationId="{0A887C73-18A3-1C2F-67CC-37625CB4E2A9}"/>
          </ac:picMkLst>
        </pc:picChg>
        <pc:picChg chg="add mod">
          <ac:chgData name="Chris Ryan" userId="e72e1e7a-b1fc-4782-b385-2e2cb0e97414" providerId="ADAL" clId="{246F95CB-C188-174A-A34C-981DB3D05297}" dt="2024-12-02T19:18:26.896" v="1490" actId="13244"/>
          <ac:picMkLst>
            <pc:docMk/>
            <pc:sldMk cId="1189787897" sldId="4448"/>
            <ac:picMk id="5" creationId="{3A797738-6093-40B7-5BBD-13A774675934}"/>
          </ac:picMkLst>
        </pc:picChg>
        <pc:picChg chg="add mod">
          <ac:chgData name="Chris Ryan" userId="e72e1e7a-b1fc-4782-b385-2e2cb0e97414" providerId="ADAL" clId="{246F95CB-C188-174A-A34C-981DB3D05297}" dt="2024-12-02T19:18:26.896" v="1490" actId="13244"/>
          <ac:picMkLst>
            <pc:docMk/>
            <pc:sldMk cId="1189787897" sldId="4448"/>
            <ac:picMk id="6" creationId="{0828ABFD-44ED-75FF-C5DE-CED65BBBF117}"/>
          </ac:picMkLst>
        </pc:picChg>
      </pc:sldChg>
      <pc:sldChg chg="addSp delSp modSp mod">
        <pc:chgData name="Chris Ryan" userId="e72e1e7a-b1fc-4782-b385-2e2cb0e97414" providerId="ADAL" clId="{246F95CB-C188-174A-A34C-981DB3D05297}" dt="2024-12-02T19:21:47.138" v="1493" actId="13244"/>
        <pc:sldMkLst>
          <pc:docMk/>
          <pc:sldMk cId="2240061221" sldId="4449"/>
        </pc:sldMkLst>
        <pc:spChg chg="mod">
          <ac:chgData name="Chris Ryan" userId="e72e1e7a-b1fc-4782-b385-2e2cb0e97414" providerId="ADAL" clId="{246F95CB-C188-174A-A34C-981DB3D05297}" dt="2024-12-02T16:14:17.305" v="1024" actId="962"/>
          <ac:spMkLst>
            <pc:docMk/>
            <pc:sldMk cId="2240061221" sldId="4449"/>
            <ac:spMk id="2" creationId="{0E321F7C-36F5-E6DB-513E-33D93E882902}"/>
          </ac:spMkLst>
        </pc:spChg>
        <pc:spChg chg="mod">
          <ac:chgData name="Chris Ryan" userId="e72e1e7a-b1fc-4782-b385-2e2cb0e97414" providerId="ADAL" clId="{246F95CB-C188-174A-A34C-981DB3D05297}" dt="2024-12-02T15:48:54.489" v="876" actId="20577"/>
          <ac:spMkLst>
            <pc:docMk/>
            <pc:sldMk cId="2240061221" sldId="4449"/>
            <ac:spMk id="6" creationId="{99DC8AB4-3747-59BE-93FA-269CFBDA508B}"/>
          </ac:spMkLst>
        </pc:spChg>
        <pc:spChg chg="mod">
          <ac:chgData name="Chris Ryan" userId="e72e1e7a-b1fc-4782-b385-2e2cb0e97414" providerId="ADAL" clId="{246F95CB-C188-174A-A34C-981DB3D05297}" dt="2024-12-02T19:21:30.088" v="1492" actId="13244"/>
          <ac:spMkLst>
            <pc:docMk/>
            <pc:sldMk cId="2240061221" sldId="4449"/>
            <ac:spMk id="14" creationId="{05AD1563-B7AC-2169-DEA3-C9E8B93AD72E}"/>
          </ac:spMkLst>
        </pc:spChg>
        <pc:picChg chg="del">
          <ac:chgData name="Chris Ryan" userId="e72e1e7a-b1fc-4782-b385-2e2cb0e97414" providerId="ADAL" clId="{246F95CB-C188-174A-A34C-981DB3D05297}" dt="2024-12-02T15:18:52.163" v="576" actId="478"/>
          <ac:picMkLst>
            <pc:docMk/>
            <pc:sldMk cId="2240061221" sldId="4449"/>
            <ac:picMk id="3" creationId="{DBDC4500-DE49-0C53-BA76-62BA16123A9A}"/>
          </ac:picMkLst>
        </pc:picChg>
        <pc:picChg chg="del">
          <ac:chgData name="Chris Ryan" userId="e72e1e7a-b1fc-4782-b385-2e2cb0e97414" providerId="ADAL" clId="{246F95CB-C188-174A-A34C-981DB3D05297}" dt="2024-12-02T15:18:51.283" v="575" actId="478"/>
          <ac:picMkLst>
            <pc:docMk/>
            <pc:sldMk cId="2240061221" sldId="4449"/>
            <ac:picMk id="5" creationId="{2CFB72D8-94FD-A07A-D902-056750C71DD3}"/>
          </ac:picMkLst>
        </pc:picChg>
        <pc:picChg chg="add mod">
          <ac:chgData name="Chris Ryan" userId="e72e1e7a-b1fc-4782-b385-2e2cb0e97414" providerId="ADAL" clId="{246F95CB-C188-174A-A34C-981DB3D05297}" dt="2024-12-02T19:21:47.138" v="1493" actId="13244"/>
          <ac:picMkLst>
            <pc:docMk/>
            <pc:sldMk cId="2240061221" sldId="4449"/>
            <ac:picMk id="7" creationId="{18A59173-7CAD-782A-F47C-F910744D306B}"/>
          </ac:picMkLst>
        </pc:picChg>
        <pc:picChg chg="add mod">
          <ac:chgData name="Chris Ryan" userId="e72e1e7a-b1fc-4782-b385-2e2cb0e97414" providerId="ADAL" clId="{246F95CB-C188-174A-A34C-981DB3D05297}" dt="2024-12-02T19:21:47.138" v="1493" actId="13244"/>
          <ac:picMkLst>
            <pc:docMk/>
            <pc:sldMk cId="2240061221" sldId="4449"/>
            <ac:picMk id="8" creationId="{46FCE3BD-A57A-F37B-8D28-42A2F85B2CF5}"/>
          </ac:picMkLst>
        </pc:picChg>
      </pc:sldChg>
      <pc:sldChg chg="addSp delSp modSp mod">
        <pc:chgData name="Chris Ryan" userId="e72e1e7a-b1fc-4782-b385-2e2cb0e97414" providerId="ADAL" clId="{246F95CB-C188-174A-A34C-981DB3D05297}" dt="2024-12-02T19:25:17.484" v="1504" actId="13244"/>
        <pc:sldMkLst>
          <pc:docMk/>
          <pc:sldMk cId="1389075130" sldId="4451"/>
        </pc:sldMkLst>
        <pc:spChg chg="mod">
          <ac:chgData name="Chris Ryan" userId="e72e1e7a-b1fc-4782-b385-2e2cb0e97414" providerId="ADAL" clId="{246F95CB-C188-174A-A34C-981DB3D05297}" dt="2024-12-02T16:16:06.925" v="1035" actId="962"/>
          <ac:spMkLst>
            <pc:docMk/>
            <pc:sldMk cId="1389075130" sldId="4451"/>
            <ac:spMk id="2" creationId="{0CE1F487-6C3E-0A43-BDF6-4BC561018951}"/>
          </ac:spMkLst>
        </pc:spChg>
        <pc:spChg chg="mod">
          <ac:chgData name="Chris Ryan" userId="e72e1e7a-b1fc-4782-b385-2e2cb0e97414" providerId="ADAL" clId="{246F95CB-C188-174A-A34C-981DB3D05297}" dt="2024-12-02T19:24:58.184" v="1503" actId="13244"/>
          <ac:spMkLst>
            <pc:docMk/>
            <pc:sldMk cId="1389075130" sldId="4451"/>
            <ac:spMk id="12" creationId="{E9179233-8DA5-1F6B-76CB-F6E5F1182D25}"/>
          </ac:spMkLst>
        </pc:spChg>
        <pc:picChg chg="del">
          <ac:chgData name="Chris Ryan" userId="e72e1e7a-b1fc-4782-b385-2e2cb0e97414" providerId="ADAL" clId="{246F95CB-C188-174A-A34C-981DB3D05297}" dt="2024-12-02T15:19:06.965" v="582" actId="478"/>
          <ac:picMkLst>
            <pc:docMk/>
            <pc:sldMk cId="1389075130" sldId="4451"/>
            <ac:picMk id="3" creationId="{E4FF0F69-FDDF-8F41-C624-F75378BB3275}"/>
          </ac:picMkLst>
        </pc:picChg>
        <pc:picChg chg="del">
          <ac:chgData name="Chris Ryan" userId="e72e1e7a-b1fc-4782-b385-2e2cb0e97414" providerId="ADAL" clId="{246F95CB-C188-174A-A34C-981DB3D05297}" dt="2024-12-02T15:19:06.148" v="581" actId="478"/>
          <ac:picMkLst>
            <pc:docMk/>
            <pc:sldMk cId="1389075130" sldId="4451"/>
            <ac:picMk id="5" creationId="{5C96844E-3C08-1391-B03B-CED06F2156B0}"/>
          </ac:picMkLst>
        </pc:picChg>
        <pc:picChg chg="add mod">
          <ac:chgData name="Chris Ryan" userId="e72e1e7a-b1fc-4782-b385-2e2cb0e97414" providerId="ADAL" clId="{246F95CB-C188-174A-A34C-981DB3D05297}" dt="2024-12-02T19:25:17.484" v="1504" actId="13244"/>
          <ac:picMkLst>
            <pc:docMk/>
            <pc:sldMk cId="1389075130" sldId="4451"/>
            <ac:picMk id="7" creationId="{CD0BB9F2-567E-4C07-E57F-82861EDB8DE4}"/>
          </ac:picMkLst>
        </pc:picChg>
        <pc:picChg chg="add mod">
          <ac:chgData name="Chris Ryan" userId="e72e1e7a-b1fc-4782-b385-2e2cb0e97414" providerId="ADAL" clId="{246F95CB-C188-174A-A34C-981DB3D05297}" dt="2024-12-02T19:25:17.484" v="1504" actId="13244"/>
          <ac:picMkLst>
            <pc:docMk/>
            <pc:sldMk cId="1389075130" sldId="4451"/>
            <ac:picMk id="8" creationId="{E7DCA7C2-8702-E528-3940-620791993E4E}"/>
          </ac:picMkLst>
        </pc:picChg>
      </pc:sldChg>
      <pc:sldChg chg="modSp mod">
        <pc:chgData name="Chris Ryan" userId="e72e1e7a-b1fc-4782-b385-2e2cb0e97414" providerId="ADAL" clId="{246F95CB-C188-174A-A34C-981DB3D05297}" dt="2024-12-02T19:26:06.312" v="1506" actId="13244"/>
        <pc:sldMkLst>
          <pc:docMk/>
          <pc:sldMk cId="3223524287" sldId="4452"/>
        </pc:sldMkLst>
        <pc:spChg chg="mod">
          <ac:chgData name="Chris Ryan" userId="e72e1e7a-b1fc-4782-b385-2e2cb0e97414" providerId="ADAL" clId="{246F95CB-C188-174A-A34C-981DB3D05297}" dt="2024-12-02T16:16:33.224" v="1038" actId="962"/>
          <ac:spMkLst>
            <pc:docMk/>
            <pc:sldMk cId="3223524287" sldId="4452"/>
            <ac:spMk id="3" creationId="{925DB16B-0F83-1104-62A0-1558181A1AE4}"/>
          </ac:spMkLst>
        </pc:spChg>
        <pc:spChg chg="mod">
          <ac:chgData name="Chris Ryan" userId="e72e1e7a-b1fc-4782-b385-2e2cb0e97414" providerId="ADAL" clId="{246F95CB-C188-174A-A34C-981DB3D05297}" dt="2024-12-02T19:25:47.613" v="1505" actId="13244"/>
          <ac:spMkLst>
            <pc:docMk/>
            <pc:sldMk cId="3223524287" sldId="4452"/>
            <ac:spMk id="9" creationId="{6C442A1F-2361-91FA-E0FD-FB069F3CBE9E}"/>
          </ac:spMkLst>
        </pc:spChg>
        <pc:spChg chg="mod">
          <ac:chgData name="Chris Ryan" userId="e72e1e7a-b1fc-4782-b385-2e2cb0e97414" providerId="ADAL" clId="{246F95CB-C188-174A-A34C-981DB3D05297}" dt="2024-12-02T19:26:06.312" v="1506" actId="13244"/>
          <ac:spMkLst>
            <pc:docMk/>
            <pc:sldMk cId="3223524287" sldId="4452"/>
            <ac:spMk id="10" creationId="{E004F64B-A677-6484-EF58-56ABDA831656}"/>
          </ac:spMkLst>
        </pc:spChg>
        <pc:spChg chg="mod">
          <ac:chgData name="Chris Ryan" userId="e72e1e7a-b1fc-4782-b385-2e2cb0e97414" providerId="ADAL" clId="{246F95CB-C188-174A-A34C-981DB3D05297}" dt="2024-12-02T19:26:06.312" v="1506" actId="13244"/>
          <ac:spMkLst>
            <pc:docMk/>
            <pc:sldMk cId="3223524287" sldId="4452"/>
            <ac:spMk id="11" creationId="{73986465-EBFC-16C9-B02F-47D0011DC9A6}"/>
          </ac:spMkLst>
        </pc:spChg>
        <pc:picChg chg="mod">
          <ac:chgData name="Chris Ryan" userId="e72e1e7a-b1fc-4782-b385-2e2cb0e97414" providerId="ADAL" clId="{246F95CB-C188-174A-A34C-981DB3D05297}" dt="2024-12-02T14:37:14.897" v="34" actId="962"/>
          <ac:picMkLst>
            <pc:docMk/>
            <pc:sldMk cId="3223524287" sldId="4452"/>
            <ac:picMk id="2" creationId="{16BDBC4D-44C5-04B3-550F-BD1B391FF53E}"/>
          </ac:picMkLst>
        </pc:picChg>
      </pc:sldChg>
      <pc:sldChg chg="modSp mod">
        <pc:chgData name="Chris Ryan" userId="e72e1e7a-b1fc-4782-b385-2e2cb0e97414" providerId="ADAL" clId="{246F95CB-C188-174A-A34C-981DB3D05297}" dt="2024-12-02T19:27:36.506" v="1510" actId="13244"/>
        <pc:sldMkLst>
          <pc:docMk/>
          <pc:sldMk cId="4274310471" sldId="4453"/>
        </pc:sldMkLst>
        <pc:spChg chg="mod">
          <ac:chgData name="Chris Ryan" userId="e72e1e7a-b1fc-4782-b385-2e2cb0e97414" providerId="ADAL" clId="{246F95CB-C188-174A-A34C-981DB3D05297}" dt="2024-12-02T19:27:36.506" v="1510" actId="13244"/>
          <ac:spMkLst>
            <pc:docMk/>
            <pc:sldMk cId="4274310471" sldId="4453"/>
            <ac:spMk id="2" creationId="{67EBF4B4-6FE5-1CAE-9FCA-2EA2DB2E4951}"/>
          </ac:spMkLst>
        </pc:spChg>
        <pc:picChg chg="mod">
          <ac:chgData name="Chris Ryan" userId="e72e1e7a-b1fc-4782-b385-2e2cb0e97414" providerId="ADAL" clId="{246F95CB-C188-174A-A34C-981DB3D05297}" dt="2024-12-02T16:16:42.331" v="1039" actId="962"/>
          <ac:picMkLst>
            <pc:docMk/>
            <pc:sldMk cId="4274310471" sldId="4453"/>
            <ac:picMk id="3" creationId="{A4FDDCEE-127A-6112-7DF3-48CCF67EF1C7}"/>
          </ac:picMkLst>
        </pc:picChg>
        <pc:picChg chg="mod">
          <ac:chgData name="Chris Ryan" userId="e72e1e7a-b1fc-4782-b385-2e2cb0e97414" providerId="ADAL" clId="{246F95CB-C188-174A-A34C-981DB3D05297}" dt="2024-12-02T18:42:38.854" v="1329" actId="962"/>
          <ac:picMkLst>
            <pc:docMk/>
            <pc:sldMk cId="4274310471" sldId="4453"/>
            <ac:picMk id="5" creationId="{AE71EB43-EF22-4D44-AA42-3D99DE53B964}"/>
          </ac:picMkLst>
        </pc:picChg>
      </pc:sldChg>
      <pc:sldChg chg="modSp mod">
        <pc:chgData name="Chris Ryan" userId="e72e1e7a-b1fc-4782-b385-2e2cb0e97414" providerId="ADAL" clId="{246F95CB-C188-174A-A34C-981DB3D05297}" dt="2024-12-02T18:44:20.876" v="1341" actId="962"/>
        <pc:sldMkLst>
          <pc:docMk/>
          <pc:sldMk cId="2880569627" sldId="4454"/>
        </pc:sldMkLst>
        <pc:spChg chg="mod">
          <ac:chgData name="Chris Ryan" userId="e72e1e7a-b1fc-4782-b385-2e2cb0e97414" providerId="ADAL" clId="{246F95CB-C188-174A-A34C-981DB3D05297}" dt="2024-12-02T16:16:52.679" v="1040" actId="962"/>
          <ac:spMkLst>
            <pc:docMk/>
            <pc:sldMk cId="2880569627" sldId="4454"/>
            <ac:spMk id="5" creationId="{80D9A2A1-012E-2E41-C6C5-C905C430D64E}"/>
          </ac:spMkLst>
        </pc:spChg>
        <pc:spChg chg="mod">
          <ac:chgData name="Chris Ryan" userId="e72e1e7a-b1fc-4782-b385-2e2cb0e97414" providerId="ADAL" clId="{246F95CB-C188-174A-A34C-981DB3D05297}" dt="2024-12-02T18:16:16.538" v="1243" actId="33553"/>
          <ac:spMkLst>
            <pc:docMk/>
            <pc:sldMk cId="2880569627" sldId="4454"/>
            <ac:spMk id="6" creationId="{7E1299BB-E9EA-9BA8-28EE-4D926F947352}"/>
          </ac:spMkLst>
        </pc:spChg>
        <pc:spChg chg="mod">
          <ac:chgData name="Chris Ryan" userId="e72e1e7a-b1fc-4782-b385-2e2cb0e97414" providerId="ADAL" clId="{246F95CB-C188-174A-A34C-981DB3D05297}" dt="2024-12-02T15:52:57.445" v="917" actId="20577"/>
          <ac:spMkLst>
            <pc:docMk/>
            <pc:sldMk cId="2880569627" sldId="4454"/>
            <ac:spMk id="7" creationId="{E9C82CF3-F192-9FC2-A3B1-A0CA5788525D}"/>
          </ac:spMkLst>
        </pc:spChg>
        <pc:picChg chg="mod">
          <ac:chgData name="Chris Ryan" userId="e72e1e7a-b1fc-4782-b385-2e2cb0e97414" providerId="ADAL" clId="{246F95CB-C188-174A-A34C-981DB3D05297}" dt="2024-12-02T16:17:00.730" v="1041" actId="962"/>
          <ac:picMkLst>
            <pc:docMk/>
            <pc:sldMk cId="2880569627" sldId="4454"/>
            <ac:picMk id="10" creationId="{445E299D-0D29-A052-B440-34CC9020C309}"/>
          </ac:picMkLst>
        </pc:picChg>
        <pc:picChg chg="mod">
          <ac:chgData name="Chris Ryan" userId="e72e1e7a-b1fc-4782-b385-2e2cb0e97414" providerId="ADAL" clId="{246F95CB-C188-174A-A34C-981DB3D05297}" dt="2024-12-02T18:44:20.876" v="1341" actId="962"/>
          <ac:picMkLst>
            <pc:docMk/>
            <pc:sldMk cId="2880569627" sldId="4454"/>
            <ac:picMk id="11" creationId="{D5E68C2C-41E7-1542-BDA0-361A38A53CC1}"/>
          </ac:picMkLst>
        </pc:picChg>
      </pc:sldChg>
      <pc:sldChg chg="modSp mod modNotesTx">
        <pc:chgData name="Chris Ryan" userId="e72e1e7a-b1fc-4782-b385-2e2cb0e97414" providerId="ADAL" clId="{246F95CB-C188-174A-A34C-981DB3D05297}" dt="2024-12-02T19:29:18.251" v="1514" actId="13244"/>
        <pc:sldMkLst>
          <pc:docMk/>
          <pc:sldMk cId="4022640333" sldId="4455"/>
        </pc:sldMkLst>
        <pc:spChg chg="mod">
          <ac:chgData name="Chris Ryan" userId="e72e1e7a-b1fc-4782-b385-2e2cb0e97414" providerId="ADAL" clId="{246F95CB-C188-174A-A34C-981DB3D05297}" dt="2024-12-02T19:29:18.251" v="1514" actId="13244"/>
          <ac:spMkLst>
            <pc:docMk/>
            <pc:sldMk cId="4022640333" sldId="4455"/>
            <ac:spMk id="2" creationId="{483B941E-6BB0-80DD-45D9-275B3750F490}"/>
          </ac:spMkLst>
        </pc:spChg>
        <pc:spChg chg="mod">
          <ac:chgData name="Chris Ryan" userId="e72e1e7a-b1fc-4782-b385-2e2cb0e97414" providerId="ADAL" clId="{246F95CB-C188-174A-A34C-981DB3D05297}" dt="2024-12-02T19:29:18.251" v="1514" actId="13244"/>
          <ac:spMkLst>
            <pc:docMk/>
            <pc:sldMk cId="4022640333" sldId="4455"/>
            <ac:spMk id="3" creationId="{9C658834-1979-40BF-AB68-F954D747A02E}"/>
          </ac:spMkLst>
        </pc:spChg>
        <pc:picChg chg="mod">
          <ac:chgData name="Chris Ryan" userId="e72e1e7a-b1fc-4782-b385-2e2cb0e97414" providerId="ADAL" clId="{246F95CB-C188-174A-A34C-981DB3D05297}" dt="2024-12-02T16:17:09.345" v="1042" actId="962"/>
          <ac:picMkLst>
            <pc:docMk/>
            <pc:sldMk cId="4022640333" sldId="4455"/>
            <ac:picMk id="10" creationId="{BC646458-BA6E-F1D2-EA29-6CA38B2340F3}"/>
          </ac:picMkLst>
        </pc:picChg>
        <pc:picChg chg="mod">
          <ac:chgData name="Chris Ryan" userId="e72e1e7a-b1fc-4782-b385-2e2cb0e97414" providerId="ADAL" clId="{246F95CB-C188-174A-A34C-981DB3D05297}" dt="2024-12-02T18:44:34.657" v="1342" actId="962"/>
          <ac:picMkLst>
            <pc:docMk/>
            <pc:sldMk cId="4022640333" sldId="4455"/>
            <ac:picMk id="11" creationId="{E2BB8B06-C11C-7187-DEF1-BA9AE01F3A8B}"/>
          </ac:picMkLst>
        </pc:picChg>
      </pc:sldChg>
      <pc:sldChg chg="addSp delSp modSp mod">
        <pc:chgData name="Chris Ryan" userId="e72e1e7a-b1fc-4782-b385-2e2cb0e97414" providerId="ADAL" clId="{246F95CB-C188-174A-A34C-981DB3D05297}" dt="2024-12-02T19:33:23.457" v="1521" actId="13244"/>
        <pc:sldMkLst>
          <pc:docMk/>
          <pc:sldMk cId="2285430790" sldId="4457"/>
        </pc:sldMkLst>
        <pc:spChg chg="mod">
          <ac:chgData name="Chris Ryan" userId="e72e1e7a-b1fc-4782-b385-2e2cb0e97414" providerId="ADAL" clId="{246F95CB-C188-174A-A34C-981DB3D05297}" dt="2024-12-02T19:33:23.457" v="1521" actId="13244"/>
          <ac:spMkLst>
            <pc:docMk/>
            <pc:sldMk cId="2285430790" sldId="4457"/>
            <ac:spMk id="2" creationId="{1B546690-CEF8-D6DB-7631-2E8641BAE69D}"/>
          </ac:spMkLst>
        </pc:spChg>
        <pc:spChg chg="add del mod">
          <ac:chgData name="Chris Ryan" userId="e72e1e7a-b1fc-4782-b385-2e2cb0e97414" providerId="ADAL" clId="{246F95CB-C188-174A-A34C-981DB3D05297}" dt="2024-12-02T18:18:42.269" v="1249" actId="478"/>
          <ac:spMkLst>
            <pc:docMk/>
            <pc:sldMk cId="2285430790" sldId="4457"/>
            <ac:spMk id="3" creationId="{916CC0EF-A2BC-E986-48A6-3B7022BA192A}"/>
          </ac:spMkLst>
        </pc:spChg>
        <pc:spChg chg="mod">
          <ac:chgData name="Chris Ryan" userId="e72e1e7a-b1fc-4782-b385-2e2cb0e97414" providerId="ADAL" clId="{246F95CB-C188-174A-A34C-981DB3D05297}" dt="2024-12-02T19:33:08.363" v="1520" actId="13244"/>
          <ac:spMkLst>
            <pc:docMk/>
            <pc:sldMk cId="2285430790" sldId="4457"/>
            <ac:spMk id="6" creationId="{7E1299BB-E9EA-9BA8-28EE-4D926F947352}"/>
          </ac:spMkLst>
        </pc:spChg>
        <pc:picChg chg="mod">
          <ac:chgData name="Chris Ryan" userId="e72e1e7a-b1fc-4782-b385-2e2cb0e97414" providerId="ADAL" clId="{246F95CB-C188-174A-A34C-981DB3D05297}" dt="2024-12-02T16:18:12.800" v="1049" actId="962"/>
          <ac:picMkLst>
            <pc:docMk/>
            <pc:sldMk cId="2285430790" sldId="4457"/>
            <ac:picMk id="10" creationId="{746AB53C-8840-9861-AB16-5340F90EEECE}"/>
          </ac:picMkLst>
        </pc:picChg>
        <pc:picChg chg="mod">
          <ac:chgData name="Chris Ryan" userId="e72e1e7a-b1fc-4782-b385-2e2cb0e97414" providerId="ADAL" clId="{246F95CB-C188-174A-A34C-981DB3D05297}" dt="2024-12-02T18:45:18.914" v="1345" actId="962"/>
          <ac:picMkLst>
            <pc:docMk/>
            <pc:sldMk cId="2285430790" sldId="4457"/>
            <ac:picMk id="11" creationId="{FE0FBAC8-7CEF-5BA7-6A8F-EA4B4834137C}"/>
          </ac:picMkLst>
        </pc:picChg>
      </pc:sldChg>
      <pc:sldChg chg="modSp mod">
        <pc:chgData name="Chris Ryan" userId="e72e1e7a-b1fc-4782-b385-2e2cb0e97414" providerId="ADAL" clId="{246F95CB-C188-174A-A34C-981DB3D05297}" dt="2024-12-02T19:34:08.986" v="1523" actId="13244"/>
        <pc:sldMkLst>
          <pc:docMk/>
          <pc:sldMk cId="627500211" sldId="4458"/>
        </pc:sldMkLst>
        <pc:spChg chg="mod">
          <ac:chgData name="Chris Ryan" userId="e72e1e7a-b1fc-4782-b385-2e2cb0e97414" providerId="ADAL" clId="{246F95CB-C188-174A-A34C-981DB3D05297}" dt="2024-12-02T19:34:08.986" v="1523" actId="13244"/>
          <ac:spMkLst>
            <pc:docMk/>
            <pc:sldMk cId="627500211" sldId="4458"/>
            <ac:spMk id="3" creationId="{F801AF1A-8F9C-B652-1453-7FCE251263BE}"/>
          </ac:spMkLst>
        </pc:spChg>
        <pc:spChg chg="mod">
          <ac:chgData name="Chris Ryan" userId="e72e1e7a-b1fc-4782-b385-2e2cb0e97414" providerId="ADAL" clId="{246F95CB-C188-174A-A34C-981DB3D05297}" dt="2024-12-02T19:34:08.986" v="1523" actId="13244"/>
          <ac:spMkLst>
            <pc:docMk/>
            <pc:sldMk cId="627500211" sldId="4458"/>
            <ac:spMk id="5" creationId="{221BFA6D-912C-6527-3382-5B88AD42A17E}"/>
          </ac:spMkLst>
        </pc:spChg>
        <pc:spChg chg="mod">
          <ac:chgData name="Chris Ryan" userId="e72e1e7a-b1fc-4782-b385-2e2cb0e97414" providerId="ADAL" clId="{246F95CB-C188-174A-A34C-981DB3D05297}" dt="2024-12-02T19:33:51.391" v="1522" actId="13244"/>
          <ac:spMkLst>
            <pc:docMk/>
            <pc:sldMk cId="627500211" sldId="4458"/>
            <ac:spMk id="7" creationId="{1289FDCC-CA72-0BC0-EE30-C1287115EE18}"/>
          </ac:spMkLst>
        </pc:spChg>
        <pc:picChg chg="mod">
          <ac:chgData name="Chris Ryan" userId="e72e1e7a-b1fc-4782-b385-2e2cb0e97414" providerId="ADAL" clId="{246F95CB-C188-174A-A34C-981DB3D05297}" dt="2024-12-02T16:18:30.049" v="1051" actId="962"/>
          <ac:picMkLst>
            <pc:docMk/>
            <pc:sldMk cId="627500211" sldId="4458"/>
            <ac:picMk id="11" creationId="{CDC9DA42-CE68-D80F-AA81-C1ABC773A2B7}"/>
          </ac:picMkLst>
        </pc:picChg>
        <pc:picChg chg="mod">
          <ac:chgData name="Chris Ryan" userId="e72e1e7a-b1fc-4782-b385-2e2cb0e97414" providerId="ADAL" clId="{246F95CB-C188-174A-A34C-981DB3D05297}" dt="2024-12-02T18:45:33.573" v="1346" actId="962"/>
          <ac:picMkLst>
            <pc:docMk/>
            <pc:sldMk cId="627500211" sldId="4458"/>
            <ac:picMk id="12" creationId="{0D4D2416-C719-0890-D622-7834B5F224AD}"/>
          </ac:picMkLst>
        </pc:picChg>
      </pc:sldChg>
      <pc:sldChg chg="modSp mod">
        <pc:chgData name="Chris Ryan" userId="e72e1e7a-b1fc-4782-b385-2e2cb0e97414" providerId="ADAL" clId="{246F95CB-C188-174A-A34C-981DB3D05297}" dt="2024-12-02T19:34:32.009" v="1524" actId="13244"/>
        <pc:sldMkLst>
          <pc:docMk/>
          <pc:sldMk cId="1751578095" sldId="4459"/>
        </pc:sldMkLst>
        <pc:spChg chg="mod">
          <ac:chgData name="Chris Ryan" userId="e72e1e7a-b1fc-4782-b385-2e2cb0e97414" providerId="ADAL" clId="{246F95CB-C188-174A-A34C-981DB3D05297}" dt="2024-12-02T19:34:32.009" v="1524" actId="13244"/>
          <ac:spMkLst>
            <pc:docMk/>
            <pc:sldMk cId="1751578095" sldId="4459"/>
            <ac:spMk id="2" creationId="{67EBF4B4-6FE5-1CAE-9FCA-2EA2DB2E4951}"/>
          </ac:spMkLst>
        </pc:spChg>
        <pc:picChg chg="mod">
          <ac:chgData name="Chris Ryan" userId="e72e1e7a-b1fc-4782-b385-2e2cb0e97414" providerId="ADAL" clId="{246F95CB-C188-174A-A34C-981DB3D05297}" dt="2024-12-02T16:18:41.636" v="1052" actId="962"/>
          <ac:picMkLst>
            <pc:docMk/>
            <pc:sldMk cId="1751578095" sldId="4459"/>
            <ac:picMk id="10" creationId="{EC276065-4999-A8F6-7BC2-D58292104C84}"/>
          </ac:picMkLst>
        </pc:picChg>
        <pc:picChg chg="mod">
          <ac:chgData name="Chris Ryan" userId="e72e1e7a-b1fc-4782-b385-2e2cb0e97414" providerId="ADAL" clId="{246F95CB-C188-174A-A34C-981DB3D05297}" dt="2024-12-02T18:45:48.048" v="1347" actId="962"/>
          <ac:picMkLst>
            <pc:docMk/>
            <pc:sldMk cId="1751578095" sldId="4459"/>
            <ac:picMk id="11" creationId="{B5407076-0FDB-DCFF-F378-65F3902A942D}"/>
          </ac:picMkLst>
        </pc:picChg>
      </pc:sldChg>
      <pc:sldChg chg="addSp modSp mod">
        <pc:chgData name="Chris Ryan" userId="e72e1e7a-b1fc-4782-b385-2e2cb0e97414" providerId="ADAL" clId="{246F95CB-C188-174A-A34C-981DB3D05297}" dt="2024-12-02T19:36:51.952" v="1531" actId="13244"/>
        <pc:sldMkLst>
          <pc:docMk/>
          <pc:sldMk cId="943997505" sldId="4460"/>
        </pc:sldMkLst>
        <pc:spChg chg="add mod">
          <ac:chgData name="Chris Ryan" userId="e72e1e7a-b1fc-4782-b385-2e2cb0e97414" providerId="ADAL" clId="{246F95CB-C188-174A-A34C-981DB3D05297}" dt="2024-12-02T18:20:01.578" v="1255" actId="27636"/>
          <ac:spMkLst>
            <pc:docMk/>
            <pc:sldMk cId="943997505" sldId="4460"/>
            <ac:spMk id="2" creationId="{D39563AC-4603-9DF1-434C-AA7F6778D96C}"/>
          </ac:spMkLst>
        </pc:spChg>
        <pc:spChg chg="mod">
          <ac:chgData name="Chris Ryan" userId="e72e1e7a-b1fc-4782-b385-2e2cb0e97414" providerId="ADAL" clId="{246F95CB-C188-174A-A34C-981DB3D05297}" dt="2024-12-02T19:35:52.179" v="1527" actId="13244"/>
          <ac:spMkLst>
            <pc:docMk/>
            <pc:sldMk cId="943997505" sldId="4460"/>
            <ac:spMk id="7" creationId="{DDAEEEB6-CC44-8766-2113-BB6AA24EFDA0}"/>
          </ac:spMkLst>
        </pc:spChg>
        <pc:spChg chg="mod">
          <ac:chgData name="Chris Ryan" userId="e72e1e7a-b1fc-4782-b385-2e2cb0e97414" providerId="ADAL" clId="{246F95CB-C188-174A-A34C-981DB3D05297}" dt="2024-12-02T15:56:54.359" v="940" actId="20577"/>
          <ac:spMkLst>
            <pc:docMk/>
            <pc:sldMk cId="943997505" sldId="4460"/>
            <ac:spMk id="8" creationId="{74462AB0-3B83-A338-5445-04C75A59DD0F}"/>
          </ac:spMkLst>
        </pc:spChg>
        <pc:spChg chg="mod">
          <ac:chgData name="Chris Ryan" userId="e72e1e7a-b1fc-4782-b385-2e2cb0e97414" providerId="ADAL" clId="{246F95CB-C188-174A-A34C-981DB3D05297}" dt="2024-12-02T19:35:16.212" v="1525" actId="13244"/>
          <ac:spMkLst>
            <pc:docMk/>
            <pc:sldMk cId="943997505" sldId="4460"/>
            <ac:spMk id="9" creationId="{9E2E3A05-C83E-9185-440B-455B09CC18D1}"/>
          </ac:spMkLst>
        </pc:spChg>
        <pc:spChg chg="mod">
          <ac:chgData name="Chris Ryan" userId="e72e1e7a-b1fc-4782-b385-2e2cb0e97414" providerId="ADAL" clId="{246F95CB-C188-174A-A34C-981DB3D05297}" dt="2024-12-02T19:35:34.923" v="1526" actId="13244"/>
          <ac:spMkLst>
            <pc:docMk/>
            <pc:sldMk cId="943997505" sldId="4460"/>
            <ac:spMk id="10" creationId="{F66F9C4A-1FE2-ABF2-5787-F33D6CF7B343}"/>
          </ac:spMkLst>
        </pc:spChg>
        <pc:picChg chg="mod">
          <ac:chgData name="Chris Ryan" userId="e72e1e7a-b1fc-4782-b385-2e2cb0e97414" providerId="ADAL" clId="{246F95CB-C188-174A-A34C-981DB3D05297}" dt="2024-12-02T19:36:51.952" v="1531" actId="13244"/>
          <ac:picMkLst>
            <pc:docMk/>
            <pc:sldMk cId="943997505" sldId="4460"/>
            <ac:picMk id="4" creationId="{8F3AD19D-25D4-7849-89F9-652EC5949291}"/>
          </ac:picMkLst>
        </pc:picChg>
        <pc:picChg chg="mod">
          <ac:chgData name="Chris Ryan" userId="e72e1e7a-b1fc-4782-b385-2e2cb0e97414" providerId="ADAL" clId="{246F95CB-C188-174A-A34C-981DB3D05297}" dt="2024-12-02T19:36:35.197" v="1530" actId="13244"/>
          <ac:picMkLst>
            <pc:docMk/>
            <pc:sldMk cId="943997505" sldId="4460"/>
            <ac:picMk id="5" creationId="{B4AA873F-D573-22E5-DB5C-AF36B6DE0A54}"/>
          </ac:picMkLst>
        </pc:picChg>
        <pc:picChg chg="mod">
          <ac:chgData name="Chris Ryan" userId="e72e1e7a-b1fc-4782-b385-2e2cb0e97414" providerId="ADAL" clId="{246F95CB-C188-174A-A34C-981DB3D05297}" dt="2024-12-02T19:36:08.090" v="1528" actId="13244"/>
          <ac:picMkLst>
            <pc:docMk/>
            <pc:sldMk cId="943997505" sldId="4460"/>
            <ac:picMk id="6" creationId="{E8B5C0EA-8BD4-D05D-97A9-622815C45F8D}"/>
          </ac:picMkLst>
        </pc:picChg>
      </pc:sldChg>
      <pc:sldChg chg="modSp mod">
        <pc:chgData name="Chris Ryan" userId="e72e1e7a-b1fc-4782-b385-2e2cb0e97414" providerId="ADAL" clId="{246F95CB-C188-174A-A34C-981DB3D05297}" dt="2024-12-02T19:37:58.300" v="1532" actId="13244"/>
        <pc:sldMkLst>
          <pc:docMk/>
          <pc:sldMk cId="4150686454" sldId="4461"/>
        </pc:sldMkLst>
        <pc:spChg chg="mod">
          <ac:chgData name="Chris Ryan" userId="e72e1e7a-b1fc-4782-b385-2e2cb0e97414" providerId="ADAL" clId="{246F95CB-C188-174A-A34C-981DB3D05297}" dt="2024-12-02T19:37:58.300" v="1532" actId="13244"/>
          <ac:spMkLst>
            <pc:docMk/>
            <pc:sldMk cId="4150686454" sldId="4461"/>
            <ac:spMk id="3" creationId="{3B78678D-E24B-0D2C-89EA-D87F2F913C39}"/>
          </ac:spMkLst>
        </pc:spChg>
        <pc:spChg chg="mod">
          <ac:chgData name="Chris Ryan" userId="e72e1e7a-b1fc-4782-b385-2e2cb0e97414" providerId="ADAL" clId="{246F95CB-C188-174A-A34C-981DB3D05297}" dt="2024-12-02T15:57:32.665" v="942" actId="20577"/>
          <ac:spMkLst>
            <pc:docMk/>
            <pc:sldMk cId="4150686454" sldId="4461"/>
            <ac:spMk id="4" creationId="{B887ED1F-1A12-77F2-AE1C-5CA540B89B03}"/>
          </ac:spMkLst>
        </pc:spChg>
      </pc:sldChg>
      <pc:sldChg chg="addSp delSp modSp mod">
        <pc:chgData name="Chris Ryan" userId="e72e1e7a-b1fc-4782-b385-2e2cb0e97414" providerId="ADAL" clId="{246F95CB-C188-174A-A34C-981DB3D05297}" dt="2024-12-02T19:39:36.814" v="1537" actId="13244"/>
        <pc:sldMkLst>
          <pc:docMk/>
          <pc:sldMk cId="3354000969" sldId="4463"/>
        </pc:sldMkLst>
        <pc:spChg chg="mod">
          <ac:chgData name="Chris Ryan" userId="e72e1e7a-b1fc-4782-b385-2e2cb0e97414" providerId="ADAL" clId="{246F95CB-C188-174A-A34C-981DB3D05297}" dt="2024-12-02T19:39:36.814" v="1537" actId="13244"/>
          <ac:spMkLst>
            <pc:docMk/>
            <pc:sldMk cId="3354000969" sldId="4463"/>
            <ac:spMk id="3" creationId="{DD2311ED-4C82-3DB5-E5A5-D7910172D96B}"/>
          </ac:spMkLst>
        </pc:spChg>
        <pc:grpChg chg="add mod">
          <ac:chgData name="Chris Ryan" userId="e72e1e7a-b1fc-4782-b385-2e2cb0e97414" providerId="ADAL" clId="{246F95CB-C188-174A-A34C-981DB3D05297}" dt="2024-12-02T16:18:59.815" v="1054" actId="962"/>
          <ac:grpSpMkLst>
            <pc:docMk/>
            <pc:sldMk cId="3354000969" sldId="4463"/>
            <ac:grpSpMk id="4" creationId="{DE0A23F8-17CB-64DC-272C-C9EFAB044669}"/>
          </ac:grpSpMkLst>
        </pc:grpChg>
        <pc:picChg chg="mod">
          <ac:chgData name="Chris Ryan" userId="e72e1e7a-b1fc-4782-b385-2e2cb0e97414" providerId="ADAL" clId="{246F95CB-C188-174A-A34C-981DB3D05297}" dt="2024-12-02T15:21:38.684" v="635"/>
          <ac:picMkLst>
            <pc:docMk/>
            <pc:sldMk cId="3354000969" sldId="4463"/>
            <ac:picMk id="5" creationId="{5DFE566D-A413-3E96-D774-E62D1F2E19E6}"/>
          </ac:picMkLst>
        </pc:picChg>
        <pc:picChg chg="del">
          <ac:chgData name="Chris Ryan" userId="e72e1e7a-b1fc-4782-b385-2e2cb0e97414" providerId="ADAL" clId="{246F95CB-C188-174A-A34C-981DB3D05297}" dt="2024-12-02T15:21:37.295" v="634" actId="478"/>
          <ac:picMkLst>
            <pc:docMk/>
            <pc:sldMk cId="3354000969" sldId="4463"/>
            <ac:picMk id="6" creationId="{48846E80-3C7E-7654-3FDF-8315FC44E057}"/>
          </ac:picMkLst>
        </pc:picChg>
        <pc:picChg chg="mod">
          <ac:chgData name="Chris Ryan" userId="e72e1e7a-b1fc-4782-b385-2e2cb0e97414" providerId="ADAL" clId="{246F95CB-C188-174A-A34C-981DB3D05297}" dt="2024-12-02T15:21:38.684" v="635"/>
          <ac:picMkLst>
            <pc:docMk/>
            <pc:sldMk cId="3354000969" sldId="4463"/>
            <ac:picMk id="7" creationId="{2CCE0035-7BD3-B72B-1770-71BB7DD9DC99}"/>
          </ac:picMkLst>
        </pc:picChg>
        <pc:picChg chg="del">
          <ac:chgData name="Chris Ryan" userId="e72e1e7a-b1fc-4782-b385-2e2cb0e97414" providerId="ADAL" clId="{246F95CB-C188-174A-A34C-981DB3D05297}" dt="2024-12-02T15:21:36.334" v="633" actId="478"/>
          <ac:picMkLst>
            <pc:docMk/>
            <pc:sldMk cId="3354000969" sldId="4463"/>
            <ac:picMk id="8" creationId="{0CE5FB6F-770D-D94E-E631-31C5B93EED1C}"/>
          </ac:picMkLst>
        </pc:picChg>
      </pc:sldChg>
      <pc:sldChg chg="addSp delSp modSp mod">
        <pc:chgData name="Chris Ryan" userId="e72e1e7a-b1fc-4782-b385-2e2cb0e97414" providerId="ADAL" clId="{246F95CB-C188-174A-A34C-981DB3D05297}" dt="2024-12-02T19:49:51.177" v="1541" actId="13244"/>
        <pc:sldMkLst>
          <pc:docMk/>
          <pc:sldMk cId="3236933503" sldId="4464"/>
        </pc:sldMkLst>
        <pc:spChg chg="mod">
          <ac:chgData name="Chris Ryan" userId="e72e1e7a-b1fc-4782-b385-2e2cb0e97414" providerId="ADAL" clId="{246F95CB-C188-174A-A34C-981DB3D05297}" dt="2024-12-02T19:49:51.177" v="1541" actId="13244"/>
          <ac:spMkLst>
            <pc:docMk/>
            <pc:sldMk cId="3236933503" sldId="4464"/>
            <ac:spMk id="8" creationId="{736C4EF3-1438-7DB8-A759-FCE136AE0C01}"/>
          </ac:spMkLst>
        </pc:spChg>
        <pc:spChg chg="mod">
          <ac:chgData name="Chris Ryan" userId="e72e1e7a-b1fc-4782-b385-2e2cb0e97414" providerId="ADAL" clId="{246F95CB-C188-174A-A34C-981DB3D05297}" dt="2024-12-02T19:49:18.525" v="1540" actId="13244"/>
          <ac:spMkLst>
            <pc:docMk/>
            <pc:sldMk cId="3236933503" sldId="4464"/>
            <ac:spMk id="9" creationId="{A72E6DA3-D5D1-CCBC-FD96-1C900DD288B5}"/>
          </ac:spMkLst>
        </pc:spChg>
        <pc:picChg chg="add del mod">
          <ac:chgData name="Chris Ryan" userId="e72e1e7a-b1fc-4782-b385-2e2cb0e97414" providerId="ADAL" clId="{246F95CB-C188-174A-A34C-981DB3D05297}" dt="2024-12-02T15:23:47.041" v="663" actId="21"/>
          <ac:picMkLst>
            <pc:docMk/>
            <pc:sldMk cId="3236933503" sldId="4464"/>
            <ac:picMk id="3" creationId="{1713C3D2-D2E3-7BE2-C781-445746D4A42C}"/>
          </ac:picMkLst>
        </pc:picChg>
        <pc:picChg chg="add mod">
          <ac:chgData name="Chris Ryan" userId="e72e1e7a-b1fc-4782-b385-2e2cb0e97414" providerId="ADAL" clId="{246F95CB-C188-174A-A34C-981DB3D05297}" dt="2024-12-02T18:46:47.998" v="1354" actId="962"/>
          <ac:picMkLst>
            <pc:docMk/>
            <pc:sldMk cId="3236933503" sldId="4464"/>
            <ac:picMk id="4" creationId="{C347BB1F-43E2-4188-5378-674BA5900C55}"/>
          </ac:picMkLst>
        </pc:picChg>
        <pc:picChg chg="mod">
          <ac:chgData name="Chris Ryan" userId="e72e1e7a-b1fc-4782-b385-2e2cb0e97414" providerId="ADAL" clId="{246F95CB-C188-174A-A34C-981DB3D05297}" dt="2024-12-02T18:46:03.771" v="1348" actId="962"/>
          <ac:picMkLst>
            <pc:docMk/>
            <pc:sldMk cId="3236933503" sldId="4464"/>
            <ac:picMk id="7" creationId="{4E3634B7-A38A-EBCF-52FF-9167EBC744AC}"/>
          </ac:picMkLst>
        </pc:picChg>
        <pc:picChg chg="del">
          <ac:chgData name="Chris Ryan" userId="e72e1e7a-b1fc-4782-b385-2e2cb0e97414" providerId="ADAL" clId="{246F95CB-C188-174A-A34C-981DB3D05297}" dt="2024-12-02T15:23:48.671" v="664" actId="478"/>
          <ac:picMkLst>
            <pc:docMk/>
            <pc:sldMk cId="3236933503" sldId="4464"/>
            <ac:picMk id="10" creationId="{2024ABB3-0496-ED3A-19C2-7E651D114437}"/>
          </ac:picMkLst>
        </pc:picChg>
      </pc:sldChg>
      <pc:sldChg chg="addSp delSp modSp mod">
        <pc:chgData name="Chris Ryan" userId="e72e1e7a-b1fc-4782-b385-2e2cb0e97414" providerId="ADAL" clId="{246F95CB-C188-174A-A34C-981DB3D05297}" dt="2024-12-02T19:50:31.086" v="1543" actId="13244"/>
        <pc:sldMkLst>
          <pc:docMk/>
          <pc:sldMk cId="1560876338" sldId="4465"/>
        </pc:sldMkLst>
        <pc:spChg chg="mod">
          <ac:chgData name="Chris Ryan" userId="e72e1e7a-b1fc-4782-b385-2e2cb0e97414" providerId="ADAL" clId="{246F95CB-C188-174A-A34C-981DB3D05297}" dt="2024-12-02T16:19:27.363" v="1064" actId="962"/>
          <ac:spMkLst>
            <pc:docMk/>
            <pc:sldMk cId="1560876338" sldId="4465"/>
            <ac:spMk id="5" creationId="{80D9A2A1-012E-2E41-C6C5-C905C430D64E}"/>
          </ac:spMkLst>
        </pc:spChg>
        <pc:spChg chg="mod">
          <ac:chgData name="Chris Ryan" userId="e72e1e7a-b1fc-4782-b385-2e2cb0e97414" providerId="ADAL" clId="{246F95CB-C188-174A-A34C-981DB3D05297}" dt="2024-12-02T19:50:12.706" v="1542" actId="13244"/>
          <ac:spMkLst>
            <pc:docMk/>
            <pc:sldMk cId="1560876338" sldId="4465"/>
            <ac:spMk id="6" creationId="{7E1299BB-E9EA-9BA8-28EE-4D926F947352}"/>
          </ac:spMkLst>
        </pc:spChg>
        <pc:spChg chg="mod">
          <ac:chgData name="Chris Ryan" userId="e72e1e7a-b1fc-4782-b385-2e2cb0e97414" providerId="ADAL" clId="{246F95CB-C188-174A-A34C-981DB3D05297}" dt="2024-12-02T15:58:19.552" v="947" actId="20577"/>
          <ac:spMkLst>
            <pc:docMk/>
            <pc:sldMk cId="1560876338" sldId="4465"/>
            <ac:spMk id="7" creationId="{E9C82CF3-F192-9FC2-A3B1-A0CA5788525D}"/>
          </ac:spMkLst>
        </pc:spChg>
        <pc:grpChg chg="add del mod">
          <ac:chgData name="Chris Ryan" userId="e72e1e7a-b1fc-4782-b385-2e2cb0e97414" providerId="ADAL" clId="{246F95CB-C188-174A-A34C-981DB3D05297}" dt="2024-12-02T15:22:03.489" v="638" actId="21"/>
          <ac:grpSpMkLst>
            <pc:docMk/>
            <pc:sldMk cId="1560876338" sldId="4465"/>
            <ac:grpSpMk id="2" creationId="{308E3EE4-A65B-6600-84A1-02601C5D75A8}"/>
          </ac:grpSpMkLst>
        </pc:grpChg>
        <pc:grpChg chg="add mod">
          <ac:chgData name="Chris Ryan" userId="e72e1e7a-b1fc-4782-b385-2e2cb0e97414" providerId="ADAL" clId="{246F95CB-C188-174A-A34C-981DB3D05297}" dt="2024-12-02T19:50:31.086" v="1543" actId="13244"/>
          <ac:grpSpMkLst>
            <pc:docMk/>
            <pc:sldMk cId="1560876338" sldId="4465"/>
            <ac:grpSpMk id="11" creationId="{84CE1FFB-F13E-E951-CBCA-03E597FE135C}"/>
          </ac:grpSpMkLst>
        </pc:grpChg>
        <pc:picChg chg="mod">
          <ac:chgData name="Chris Ryan" userId="e72e1e7a-b1fc-4782-b385-2e2cb0e97414" providerId="ADAL" clId="{246F95CB-C188-174A-A34C-981DB3D05297}" dt="2024-12-02T15:21:49.196" v="636"/>
          <ac:picMkLst>
            <pc:docMk/>
            <pc:sldMk cId="1560876338" sldId="4465"/>
            <ac:picMk id="3" creationId="{069B3EAC-0A0B-F8F9-2FE6-657B5E9B3CE7}"/>
          </ac:picMkLst>
        </pc:picChg>
        <pc:picChg chg="mod">
          <ac:chgData name="Chris Ryan" userId="e72e1e7a-b1fc-4782-b385-2e2cb0e97414" providerId="ADAL" clId="{246F95CB-C188-174A-A34C-981DB3D05297}" dt="2024-12-02T15:21:49.196" v="636"/>
          <ac:picMkLst>
            <pc:docMk/>
            <pc:sldMk cId="1560876338" sldId="4465"/>
            <ac:picMk id="8" creationId="{D7929B4C-05F2-F3A1-1652-6F0CEE08993A}"/>
          </ac:picMkLst>
        </pc:picChg>
        <pc:picChg chg="del">
          <ac:chgData name="Chris Ryan" userId="e72e1e7a-b1fc-4782-b385-2e2cb0e97414" providerId="ADAL" clId="{246F95CB-C188-174A-A34C-981DB3D05297}" dt="2024-12-02T15:22:04.951" v="639" actId="478"/>
          <ac:picMkLst>
            <pc:docMk/>
            <pc:sldMk cId="1560876338" sldId="4465"/>
            <ac:picMk id="9" creationId="{A3B7907C-7E30-C5D7-646A-3CDE3163B8DA}"/>
          </ac:picMkLst>
        </pc:picChg>
        <pc:picChg chg="del">
          <ac:chgData name="Chris Ryan" userId="e72e1e7a-b1fc-4782-b385-2e2cb0e97414" providerId="ADAL" clId="{246F95CB-C188-174A-A34C-981DB3D05297}" dt="2024-12-02T15:22:06.017" v="640" actId="478"/>
          <ac:picMkLst>
            <pc:docMk/>
            <pc:sldMk cId="1560876338" sldId="4465"/>
            <ac:picMk id="10" creationId="{057731BA-6D08-9E89-EFFE-D8AA9A64C917}"/>
          </ac:picMkLst>
        </pc:picChg>
        <pc:picChg chg="mod">
          <ac:chgData name="Chris Ryan" userId="e72e1e7a-b1fc-4782-b385-2e2cb0e97414" providerId="ADAL" clId="{246F95CB-C188-174A-A34C-981DB3D05297}" dt="2024-12-02T15:22:07.495" v="641"/>
          <ac:picMkLst>
            <pc:docMk/>
            <pc:sldMk cId="1560876338" sldId="4465"/>
            <ac:picMk id="12" creationId="{2077710E-F2DF-3794-7049-5366742C710C}"/>
          </ac:picMkLst>
        </pc:picChg>
        <pc:picChg chg="mod">
          <ac:chgData name="Chris Ryan" userId="e72e1e7a-b1fc-4782-b385-2e2cb0e97414" providerId="ADAL" clId="{246F95CB-C188-174A-A34C-981DB3D05297}" dt="2024-12-02T15:22:07.495" v="641"/>
          <ac:picMkLst>
            <pc:docMk/>
            <pc:sldMk cId="1560876338" sldId="4465"/>
            <ac:picMk id="13" creationId="{E83CA136-0119-1911-8AAD-2387E02A2DDB}"/>
          </ac:picMkLst>
        </pc:picChg>
      </pc:sldChg>
      <pc:sldChg chg="addSp delSp modSp mod">
        <pc:chgData name="Chris Ryan" userId="e72e1e7a-b1fc-4782-b385-2e2cb0e97414" providerId="ADAL" clId="{246F95CB-C188-174A-A34C-981DB3D05297}" dt="2024-12-02T19:39:18.625" v="1536" actId="13244"/>
        <pc:sldMkLst>
          <pc:docMk/>
          <pc:sldMk cId="3554945077" sldId="4466"/>
        </pc:sldMkLst>
        <pc:spChg chg="mod">
          <ac:chgData name="Chris Ryan" userId="e72e1e7a-b1fc-4782-b385-2e2cb0e97414" providerId="ADAL" clId="{246F95CB-C188-174A-A34C-981DB3D05297}" dt="2024-12-02T19:38:26.965" v="1533" actId="13244"/>
          <ac:spMkLst>
            <pc:docMk/>
            <pc:sldMk cId="3554945077" sldId="4466"/>
            <ac:spMk id="3" creationId="{DD2311ED-4C82-3DB5-E5A5-D7910172D96B}"/>
          </ac:spMkLst>
        </pc:spChg>
        <pc:spChg chg="mod">
          <ac:chgData name="Chris Ryan" userId="e72e1e7a-b1fc-4782-b385-2e2cb0e97414" providerId="ADAL" clId="{246F95CB-C188-174A-A34C-981DB3D05297}" dt="2024-12-02T19:39:01.387" v="1535" actId="20577"/>
          <ac:spMkLst>
            <pc:docMk/>
            <pc:sldMk cId="3554945077" sldId="4466"/>
            <ac:spMk id="8" creationId="{7B96AE51-29C6-E6E4-32D0-1C39DF948DDF}"/>
          </ac:spMkLst>
        </pc:spChg>
        <pc:spChg chg="mod">
          <ac:chgData name="Chris Ryan" userId="e72e1e7a-b1fc-4782-b385-2e2cb0e97414" providerId="ADAL" clId="{246F95CB-C188-174A-A34C-981DB3D05297}" dt="2024-12-02T15:57:41.361" v="943" actId="20577"/>
          <ac:spMkLst>
            <pc:docMk/>
            <pc:sldMk cId="3554945077" sldId="4466"/>
            <ac:spMk id="9" creationId="{5309F93B-6E92-9CA5-6D2E-F667B21785C9}"/>
          </ac:spMkLst>
        </pc:spChg>
        <pc:grpChg chg="add del mod">
          <ac:chgData name="Chris Ryan" userId="e72e1e7a-b1fc-4782-b385-2e2cb0e97414" providerId="ADAL" clId="{246F95CB-C188-174A-A34C-981DB3D05297}" dt="2024-12-02T15:21:25.737" v="629" actId="21"/>
          <ac:grpSpMkLst>
            <pc:docMk/>
            <pc:sldMk cId="3554945077" sldId="4466"/>
            <ac:grpSpMk id="10" creationId="{F40381DD-DB5D-51F6-1DF3-82727EEE4FFB}"/>
          </ac:grpSpMkLst>
        </pc:grpChg>
        <pc:grpChg chg="add mod">
          <ac:chgData name="Chris Ryan" userId="e72e1e7a-b1fc-4782-b385-2e2cb0e97414" providerId="ADAL" clId="{246F95CB-C188-174A-A34C-981DB3D05297}" dt="2024-12-02T19:39:18.625" v="1536" actId="13244"/>
          <ac:grpSpMkLst>
            <pc:docMk/>
            <pc:sldMk cId="3554945077" sldId="4466"/>
            <ac:grpSpMk id="11" creationId="{BE84E09B-648C-67B0-B737-C03DBF2DE667}"/>
          </ac:grpSpMkLst>
        </pc:grpChg>
        <pc:picChg chg="add mod">
          <ac:chgData name="Chris Ryan" userId="e72e1e7a-b1fc-4782-b385-2e2cb0e97414" providerId="ADAL" clId="{246F95CB-C188-174A-A34C-981DB3D05297}" dt="2024-12-02T15:20:48.352" v="605" actId="164"/>
          <ac:picMkLst>
            <pc:docMk/>
            <pc:sldMk cId="3554945077" sldId="4466"/>
            <ac:picMk id="4" creationId="{90E8C6D3-2802-1D1A-8874-DDA11195CB8A}"/>
          </ac:picMkLst>
        </pc:picChg>
        <pc:picChg chg="del">
          <ac:chgData name="Chris Ryan" userId="e72e1e7a-b1fc-4782-b385-2e2cb0e97414" providerId="ADAL" clId="{246F95CB-C188-174A-A34C-981DB3D05297}" dt="2024-12-02T15:21:27.443" v="630" actId="478"/>
          <ac:picMkLst>
            <pc:docMk/>
            <pc:sldMk cId="3554945077" sldId="4466"/>
            <ac:picMk id="5" creationId="{FDCE3335-879E-9892-FFF3-F893E4F9DDEE}"/>
          </ac:picMkLst>
        </pc:picChg>
        <pc:picChg chg="add mod">
          <ac:chgData name="Chris Ryan" userId="e72e1e7a-b1fc-4782-b385-2e2cb0e97414" providerId="ADAL" clId="{246F95CB-C188-174A-A34C-981DB3D05297}" dt="2024-12-02T15:20:48.352" v="605" actId="164"/>
          <ac:picMkLst>
            <pc:docMk/>
            <pc:sldMk cId="3554945077" sldId="4466"/>
            <ac:picMk id="6" creationId="{0DF8D22D-52B3-C7BD-70E3-58D52DC0BDC5}"/>
          </ac:picMkLst>
        </pc:picChg>
        <pc:picChg chg="del">
          <ac:chgData name="Chris Ryan" userId="e72e1e7a-b1fc-4782-b385-2e2cb0e97414" providerId="ADAL" clId="{246F95CB-C188-174A-A34C-981DB3D05297}" dt="2024-12-02T15:21:28.371" v="631" actId="478"/>
          <ac:picMkLst>
            <pc:docMk/>
            <pc:sldMk cId="3554945077" sldId="4466"/>
            <ac:picMk id="7" creationId="{80D733F8-0ED2-E1B4-9A20-EB571D4DBCFC}"/>
          </ac:picMkLst>
        </pc:picChg>
        <pc:picChg chg="mod">
          <ac:chgData name="Chris Ryan" userId="e72e1e7a-b1fc-4782-b385-2e2cb0e97414" providerId="ADAL" clId="{246F95CB-C188-174A-A34C-981DB3D05297}" dt="2024-12-02T15:21:30.022" v="632"/>
          <ac:picMkLst>
            <pc:docMk/>
            <pc:sldMk cId="3554945077" sldId="4466"/>
            <ac:picMk id="12" creationId="{E91836E9-C497-DCC2-31CC-1C99D1D90033}"/>
          </ac:picMkLst>
        </pc:picChg>
        <pc:picChg chg="mod">
          <ac:chgData name="Chris Ryan" userId="e72e1e7a-b1fc-4782-b385-2e2cb0e97414" providerId="ADAL" clId="{246F95CB-C188-174A-A34C-981DB3D05297}" dt="2024-12-02T15:21:30.022" v="632"/>
          <ac:picMkLst>
            <pc:docMk/>
            <pc:sldMk cId="3554945077" sldId="4466"/>
            <ac:picMk id="13" creationId="{75189DDB-56E0-02E8-2A1B-66D4DCC35004}"/>
          </ac:picMkLst>
        </pc:picChg>
      </pc:sldChg>
      <pc:sldChg chg="addSp delSp modSp mod">
        <pc:chgData name="Chris Ryan" userId="e72e1e7a-b1fc-4782-b385-2e2cb0e97414" providerId="ADAL" clId="{246F95CB-C188-174A-A34C-981DB3D05297}" dt="2024-12-02T19:58:29.211" v="1563" actId="13244"/>
        <pc:sldMkLst>
          <pc:docMk/>
          <pc:sldMk cId="4084030262" sldId="4467"/>
        </pc:sldMkLst>
        <pc:spChg chg="mod">
          <ac:chgData name="Chris Ryan" userId="e72e1e7a-b1fc-4782-b385-2e2cb0e97414" providerId="ADAL" clId="{246F95CB-C188-174A-A34C-981DB3D05297}" dt="2024-12-02T19:58:29.211" v="1563" actId="13244"/>
          <ac:spMkLst>
            <pc:docMk/>
            <pc:sldMk cId="4084030262" sldId="4467"/>
            <ac:spMk id="2" creationId="{74B57FEA-8804-33DA-7E19-F21DAF3DBF26}"/>
          </ac:spMkLst>
        </pc:spChg>
        <pc:spChg chg="del">
          <ac:chgData name="Chris Ryan" userId="e72e1e7a-b1fc-4782-b385-2e2cb0e97414" providerId="ADAL" clId="{246F95CB-C188-174A-A34C-981DB3D05297}" dt="2024-12-02T17:45:45.046" v="1132" actId="478"/>
          <ac:spMkLst>
            <pc:docMk/>
            <pc:sldMk cId="4084030262" sldId="4467"/>
            <ac:spMk id="5" creationId="{82112ECE-1B0F-3806-A3A3-D7CEB09C8CCA}"/>
          </ac:spMkLst>
        </pc:spChg>
        <pc:picChg chg="del mod">
          <ac:chgData name="Chris Ryan" userId="e72e1e7a-b1fc-4782-b385-2e2cb0e97414" providerId="ADAL" clId="{246F95CB-C188-174A-A34C-981DB3D05297}" dt="2024-12-02T17:45:27.842" v="1130" actId="478"/>
          <ac:picMkLst>
            <pc:docMk/>
            <pc:sldMk cId="4084030262" sldId="4467"/>
            <ac:picMk id="4" creationId="{D42FEA6F-90F4-5194-1A7A-BB6902BCEACD}"/>
          </ac:picMkLst>
        </pc:picChg>
        <pc:picChg chg="del mod">
          <ac:chgData name="Chris Ryan" userId="e72e1e7a-b1fc-4782-b385-2e2cb0e97414" providerId="ADAL" clId="{246F95CB-C188-174A-A34C-981DB3D05297}" dt="2024-12-02T17:45:37.147" v="1131" actId="478"/>
          <ac:picMkLst>
            <pc:docMk/>
            <pc:sldMk cId="4084030262" sldId="4467"/>
            <ac:picMk id="6" creationId="{6FFE1D2A-D20A-1200-83B8-5CC14C01BE63}"/>
          </ac:picMkLst>
        </pc:picChg>
        <pc:picChg chg="add del mod">
          <ac:chgData name="Chris Ryan" userId="e72e1e7a-b1fc-4782-b385-2e2cb0e97414" providerId="ADAL" clId="{246F95CB-C188-174A-A34C-981DB3D05297}" dt="2024-12-02T17:43:44.499" v="1118" actId="478"/>
          <ac:picMkLst>
            <pc:docMk/>
            <pc:sldMk cId="4084030262" sldId="4467"/>
            <ac:picMk id="7" creationId="{7A4AD223-4BC6-B61B-D110-653AEC3F0FE4}"/>
          </ac:picMkLst>
        </pc:picChg>
        <pc:picChg chg="add del mod">
          <ac:chgData name="Chris Ryan" userId="e72e1e7a-b1fc-4782-b385-2e2cb0e97414" providerId="ADAL" clId="{246F95CB-C188-174A-A34C-981DB3D05297}" dt="2024-12-02T17:45:20.898" v="1129" actId="21"/>
          <ac:picMkLst>
            <pc:docMk/>
            <pc:sldMk cId="4084030262" sldId="4467"/>
            <ac:picMk id="9" creationId="{CD7D7D03-88D6-12BC-B9ED-A713B2EEA349}"/>
          </ac:picMkLst>
        </pc:picChg>
        <pc:picChg chg="add mod">
          <ac:chgData name="Chris Ryan" userId="e72e1e7a-b1fc-4782-b385-2e2cb0e97414" providerId="ADAL" clId="{246F95CB-C188-174A-A34C-981DB3D05297}" dt="2024-12-02T17:46:15.588" v="1135" actId="962"/>
          <ac:picMkLst>
            <pc:docMk/>
            <pc:sldMk cId="4084030262" sldId="4467"/>
            <ac:picMk id="10" creationId="{67C8928B-2658-012A-AADE-77128A7BA3EA}"/>
          </ac:picMkLst>
        </pc:picChg>
      </pc:sldChg>
      <pc:sldChg chg="addSp delSp modSp mod">
        <pc:chgData name="Chris Ryan" userId="e72e1e7a-b1fc-4782-b385-2e2cb0e97414" providerId="ADAL" clId="{246F95CB-C188-174A-A34C-981DB3D05297}" dt="2024-12-02T19:58:49.921" v="1564" actId="13244"/>
        <pc:sldMkLst>
          <pc:docMk/>
          <pc:sldMk cId="811510392" sldId="4469"/>
        </pc:sldMkLst>
        <pc:spChg chg="mod">
          <ac:chgData name="Chris Ryan" userId="e72e1e7a-b1fc-4782-b385-2e2cb0e97414" providerId="ADAL" clId="{246F95CB-C188-174A-A34C-981DB3D05297}" dt="2024-12-02T19:58:49.921" v="1564" actId="13244"/>
          <ac:spMkLst>
            <pc:docMk/>
            <pc:sldMk cId="811510392" sldId="4469"/>
            <ac:spMk id="5" creationId="{17B30C55-7FEA-00C2-E849-FD58C5391459}"/>
          </ac:spMkLst>
        </pc:spChg>
        <pc:picChg chg="add del mod">
          <ac:chgData name="Chris Ryan" userId="e72e1e7a-b1fc-4782-b385-2e2cb0e97414" providerId="ADAL" clId="{246F95CB-C188-174A-A34C-981DB3D05297}" dt="2024-12-02T17:39:12.359" v="1110" actId="21"/>
          <ac:picMkLst>
            <pc:docMk/>
            <pc:sldMk cId="811510392" sldId="4469"/>
            <ac:picMk id="2" creationId="{FB6AE544-70F4-C780-5682-FB90AAEE8039}"/>
          </ac:picMkLst>
        </pc:picChg>
        <pc:picChg chg="add mod">
          <ac:chgData name="Chris Ryan" userId="e72e1e7a-b1fc-4782-b385-2e2cb0e97414" providerId="ADAL" clId="{246F95CB-C188-174A-A34C-981DB3D05297}" dt="2024-12-02T17:39:51.463" v="1114" actId="962"/>
          <ac:picMkLst>
            <pc:docMk/>
            <pc:sldMk cId="811510392" sldId="4469"/>
            <ac:picMk id="4" creationId="{FAF424E7-6F5E-8691-4861-4932068D7DE2}"/>
          </ac:picMkLst>
        </pc:picChg>
        <pc:picChg chg="del">
          <ac:chgData name="Chris Ryan" userId="e72e1e7a-b1fc-4782-b385-2e2cb0e97414" providerId="ADAL" clId="{246F95CB-C188-174A-A34C-981DB3D05297}" dt="2024-12-02T17:39:19.639" v="1111" actId="478"/>
          <ac:picMkLst>
            <pc:docMk/>
            <pc:sldMk cId="811510392" sldId="4469"/>
            <ac:picMk id="6" creationId="{90A5419F-E785-7B87-09C6-E274EB67AAC5}"/>
          </ac:picMkLst>
        </pc:picChg>
      </pc:sldChg>
      <pc:sldChg chg="addSp delSp modSp mod">
        <pc:chgData name="Chris Ryan" userId="e72e1e7a-b1fc-4782-b385-2e2cb0e97414" providerId="ADAL" clId="{246F95CB-C188-174A-A34C-981DB3D05297}" dt="2024-12-02T19:51:59.801" v="1545" actId="13244"/>
        <pc:sldMkLst>
          <pc:docMk/>
          <pc:sldMk cId="106163817" sldId="4470"/>
        </pc:sldMkLst>
        <pc:spChg chg="mod">
          <ac:chgData name="Chris Ryan" userId="e72e1e7a-b1fc-4782-b385-2e2cb0e97414" providerId="ADAL" clId="{246F95CB-C188-174A-A34C-981DB3D05297}" dt="2024-12-02T15:58:39.712" v="949" actId="20577"/>
          <ac:spMkLst>
            <pc:docMk/>
            <pc:sldMk cId="106163817" sldId="4470"/>
            <ac:spMk id="3" creationId="{287A7FA9-2E1B-DC8A-BA78-7C15057D73BA}"/>
          </ac:spMkLst>
        </pc:spChg>
        <pc:spChg chg="mod">
          <ac:chgData name="Chris Ryan" userId="e72e1e7a-b1fc-4782-b385-2e2cb0e97414" providerId="ADAL" clId="{246F95CB-C188-174A-A34C-981DB3D05297}" dt="2024-12-02T19:51:40.244" v="1544" actId="13244"/>
          <ac:spMkLst>
            <pc:docMk/>
            <pc:sldMk cId="106163817" sldId="4470"/>
            <ac:spMk id="6" creationId="{7E1299BB-E9EA-9BA8-28EE-4D926F947352}"/>
          </ac:spMkLst>
        </pc:spChg>
        <pc:grpChg chg="add mod">
          <ac:chgData name="Chris Ryan" userId="e72e1e7a-b1fc-4782-b385-2e2cb0e97414" providerId="ADAL" clId="{246F95CB-C188-174A-A34C-981DB3D05297}" dt="2024-12-02T19:51:59.801" v="1545" actId="13244"/>
          <ac:grpSpMkLst>
            <pc:docMk/>
            <pc:sldMk cId="106163817" sldId="4470"/>
            <ac:grpSpMk id="2" creationId="{C0563C75-3017-68D2-8265-4145A1A4115C}"/>
          </ac:grpSpMkLst>
        </pc:grpChg>
        <pc:picChg chg="mod">
          <ac:chgData name="Chris Ryan" userId="e72e1e7a-b1fc-4782-b385-2e2cb0e97414" providerId="ADAL" clId="{246F95CB-C188-174A-A34C-981DB3D05297}" dt="2024-12-02T15:22:16.548" v="644"/>
          <ac:picMkLst>
            <pc:docMk/>
            <pc:sldMk cId="106163817" sldId="4470"/>
            <ac:picMk id="5" creationId="{F9E63CEE-FCD6-8003-6134-AA5995D8EB3E}"/>
          </ac:picMkLst>
        </pc:picChg>
        <pc:picChg chg="mod">
          <ac:chgData name="Chris Ryan" userId="e72e1e7a-b1fc-4782-b385-2e2cb0e97414" providerId="ADAL" clId="{246F95CB-C188-174A-A34C-981DB3D05297}" dt="2024-12-02T15:22:16.548" v="644"/>
          <ac:picMkLst>
            <pc:docMk/>
            <pc:sldMk cId="106163817" sldId="4470"/>
            <ac:picMk id="7" creationId="{C1E99573-BC8A-50E3-2FE0-DD352A2DE786}"/>
          </ac:picMkLst>
        </pc:picChg>
        <pc:picChg chg="del">
          <ac:chgData name="Chris Ryan" userId="e72e1e7a-b1fc-4782-b385-2e2cb0e97414" providerId="ADAL" clId="{246F95CB-C188-174A-A34C-981DB3D05297}" dt="2024-12-02T15:22:15.023" v="643" actId="478"/>
          <ac:picMkLst>
            <pc:docMk/>
            <pc:sldMk cId="106163817" sldId="4470"/>
            <ac:picMk id="10" creationId="{DDEDD672-AF16-C365-38EB-5A483AF5E3B6}"/>
          </ac:picMkLst>
        </pc:picChg>
        <pc:picChg chg="del">
          <ac:chgData name="Chris Ryan" userId="e72e1e7a-b1fc-4782-b385-2e2cb0e97414" providerId="ADAL" clId="{246F95CB-C188-174A-A34C-981DB3D05297}" dt="2024-12-02T15:22:14.085" v="642" actId="478"/>
          <ac:picMkLst>
            <pc:docMk/>
            <pc:sldMk cId="106163817" sldId="4470"/>
            <ac:picMk id="11" creationId="{B1773608-40A0-9BE6-8C20-16546952AD3D}"/>
          </ac:picMkLst>
        </pc:picChg>
      </pc:sldChg>
      <pc:sldChg chg="addSp delSp modSp mod">
        <pc:chgData name="Chris Ryan" userId="e72e1e7a-b1fc-4782-b385-2e2cb0e97414" providerId="ADAL" clId="{246F95CB-C188-174A-A34C-981DB3D05297}" dt="2024-12-02T19:53:38.672" v="1551" actId="478"/>
        <pc:sldMkLst>
          <pc:docMk/>
          <pc:sldMk cId="670547897" sldId="4471"/>
        </pc:sldMkLst>
        <pc:spChg chg="mod">
          <ac:chgData name="Chris Ryan" userId="e72e1e7a-b1fc-4782-b385-2e2cb0e97414" providerId="ADAL" clId="{246F95CB-C188-174A-A34C-981DB3D05297}" dt="2024-12-02T19:53:19.771" v="1550" actId="13244"/>
          <ac:spMkLst>
            <pc:docMk/>
            <pc:sldMk cId="670547897" sldId="4471"/>
            <ac:spMk id="6" creationId="{7E1299BB-E9EA-9BA8-28EE-4D926F947352}"/>
          </ac:spMkLst>
        </pc:spChg>
        <pc:spChg chg="del">
          <ac:chgData name="Chris Ryan" userId="e72e1e7a-b1fc-4782-b385-2e2cb0e97414" providerId="ADAL" clId="{246F95CB-C188-174A-A34C-981DB3D05297}" dt="2024-12-02T19:53:38.672" v="1551" actId="478"/>
          <ac:spMkLst>
            <pc:docMk/>
            <pc:sldMk cId="670547897" sldId="4471"/>
            <ac:spMk id="7" creationId="{E9C82CF3-F192-9FC2-A3B1-A0CA5788525D}"/>
          </ac:spMkLst>
        </pc:spChg>
        <pc:spChg chg="mod">
          <ac:chgData name="Chris Ryan" userId="e72e1e7a-b1fc-4782-b385-2e2cb0e97414" providerId="ADAL" clId="{246F95CB-C188-174A-A34C-981DB3D05297}" dt="2024-12-02T16:19:59.252" v="1067" actId="962"/>
          <ac:spMkLst>
            <pc:docMk/>
            <pc:sldMk cId="670547897" sldId="4471"/>
            <ac:spMk id="9" creationId="{03AEE4FA-4026-ED81-0877-EADC3659BF74}"/>
          </ac:spMkLst>
        </pc:spChg>
        <pc:grpChg chg="add mod">
          <ac:chgData name="Chris Ryan" userId="e72e1e7a-b1fc-4782-b385-2e2cb0e97414" providerId="ADAL" clId="{246F95CB-C188-174A-A34C-981DB3D05297}" dt="2024-12-02T19:52:50.460" v="1548" actId="13244"/>
          <ac:grpSpMkLst>
            <pc:docMk/>
            <pc:sldMk cId="670547897" sldId="4471"/>
            <ac:grpSpMk id="2" creationId="{DA79EEA8-0A8F-B04D-EF0D-A6EEDD9D283D}"/>
          </ac:grpSpMkLst>
        </pc:grpChg>
        <pc:picChg chg="mod">
          <ac:chgData name="Chris Ryan" userId="e72e1e7a-b1fc-4782-b385-2e2cb0e97414" providerId="ADAL" clId="{246F95CB-C188-174A-A34C-981DB3D05297}" dt="2024-12-02T15:22:25.957" v="647"/>
          <ac:picMkLst>
            <pc:docMk/>
            <pc:sldMk cId="670547897" sldId="4471"/>
            <ac:picMk id="3" creationId="{945F745A-D930-DBFF-3775-B780E30A845E}"/>
          </ac:picMkLst>
        </pc:picChg>
        <pc:picChg chg="mod">
          <ac:chgData name="Chris Ryan" userId="e72e1e7a-b1fc-4782-b385-2e2cb0e97414" providerId="ADAL" clId="{246F95CB-C188-174A-A34C-981DB3D05297}" dt="2024-12-02T15:22:25.957" v="647"/>
          <ac:picMkLst>
            <pc:docMk/>
            <pc:sldMk cId="670547897" sldId="4471"/>
            <ac:picMk id="5" creationId="{FAA2DA11-45E5-CEF2-1CE6-03539867B508}"/>
          </ac:picMkLst>
        </pc:picChg>
        <pc:picChg chg="del">
          <ac:chgData name="Chris Ryan" userId="e72e1e7a-b1fc-4782-b385-2e2cb0e97414" providerId="ADAL" clId="{246F95CB-C188-174A-A34C-981DB3D05297}" dt="2024-12-02T15:22:24.168" v="646" actId="478"/>
          <ac:picMkLst>
            <pc:docMk/>
            <pc:sldMk cId="670547897" sldId="4471"/>
            <ac:picMk id="12" creationId="{7F4E3069-7C10-23EA-813A-E34ED5613E08}"/>
          </ac:picMkLst>
        </pc:picChg>
        <pc:picChg chg="del">
          <ac:chgData name="Chris Ryan" userId="e72e1e7a-b1fc-4782-b385-2e2cb0e97414" providerId="ADAL" clId="{246F95CB-C188-174A-A34C-981DB3D05297}" dt="2024-12-02T15:22:22.690" v="645" actId="478"/>
          <ac:picMkLst>
            <pc:docMk/>
            <pc:sldMk cId="670547897" sldId="4471"/>
            <ac:picMk id="13" creationId="{ED138C47-FE1C-2224-E47A-F875C75D06B0}"/>
          </ac:picMkLst>
        </pc:picChg>
      </pc:sldChg>
      <pc:sldChg chg="addSp delSp modSp mod">
        <pc:chgData name="Chris Ryan" userId="e72e1e7a-b1fc-4782-b385-2e2cb0e97414" providerId="ADAL" clId="{246F95CB-C188-174A-A34C-981DB3D05297}" dt="2024-12-02T19:54:28.749" v="1553" actId="13244"/>
        <pc:sldMkLst>
          <pc:docMk/>
          <pc:sldMk cId="621476522" sldId="4472"/>
        </pc:sldMkLst>
        <pc:spChg chg="mod">
          <ac:chgData name="Chris Ryan" userId="e72e1e7a-b1fc-4782-b385-2e2cb0e97414" providerId="ADAL" clId="{246F95CB-C188-174A-A34C-981DB3D05297}" dt="2024-12-02T19:54:14.409" v="1552" actId="13244"/>
          <ac:spMkLst>
            <pc:docMk/>
            <pc:sldMk cId="621476522" sldId="4472"/>
            <ac:spMk id="3" creationId="{B1DC0B96-7D39-58F6-3FC5-F1571066A19C}"/>
          </ac:spMkLst>
        </pc:spChg>
        <pc:spChg chg="mod">
          <ac:chgData name="Chris Ryan" userId="e72e1e7a-b1fc-4782-b385-2e2cb0e97414" providerId="ADAL" clId="{246F95CB-C188-174A-A34C-981DB3D05297}" dt="2024-12-02T16:20:19.483" v="1069" actId="962"/>
          <ac:spMkLst>
            <pc:docMk/>
            <pc:sldMk cId="621476522" sldId="4472"/>
            <ac:spMk id="9" creationId="{03AEE4FA-4026-ED81-0877-EADC3659BF74}"/>
          </ac:spMkLst>
        </pc:spChg>
        <pc:grpChg chg="add mod">
          <ac:chgData name="Chris Ryan" userId="e72e1e7a-b1fc-4782-b385-2e2cb0e97414" providerId="ADAL" clId="{246F95CB-C188-174A-A34C-981DB3D05297}" dt="2024-12-02T19:54:28.749" v="1553" actId="13244"/>
          <ac:grpSpMkLst>
            <pc:docMk/>
            <pc:sldMk cId="621476522" sldId="4472"/>
            <ac:grpSpMk id="2" creationId="{A4989A2C-5D4E-7552-C04E-B9B4B6EC9DEC}"/>
          </ac:grpSpMkLst>
        </pc:grpChg>
        <pc:picChg chg="mod">
          <ac:chgData name="Chris Ryan" userId="e72e1e7a-b1fc-4782-b385-2e2cb0e97414" providerId="ADAL" clId="{246F95CB-C188-174A-A34C-981DB3D05297}" dt="2024-12-02T15:22:34.652" v="650"/>
          <ac:picMkLst>
            <pc:docMk/>
            <pc:sldMk cId="621476522" sldId="4472"/>
            <ac:picMk id="5" creationId="{C96C7C1A-6B9A-E8D7-E3E1-ABF15F511886}"/>
          </ac:picMkLst>
        </pc:picChg>
        <pc:picChg chg="mod">
          <ac:chgData name="Chris Ryan" userId="e72e1e7a-b1fc-4782-b385-2e2cb0e97414" providerId="ADAL" clId="{246F95CB-C188-174A-A34C-981DB3D05297}" dt="2024-12-02T15:22:34.652" v="650"/>
          <ac:picMkLst>
            <pc:docMk/>
            <pc:sldMk cId="621476522" sldId="4472"/>
            <ac:picMk id="6" creationId="{D0E7AF0C-9DFE-6FCB-3B69-82711C7C6E52}"/>
          </ac:picMkLst>
        </pc:picChg>
        <pc:picChg chg="del">
          <ac:chgData name="Chris Ryan" userId="e72e1e7a-b1fc-4782-b385-2e2cb0e97414" providerId="ADAL" clId="{246F95CB-C188-174A-A34C-981DB3D05297}" dt="2024-12-02T15:22:32.898" v="649" actId="478"/>
          <ac:picMkLst>
            <pc:docMk/>
            <pc:sldMk cId="621476522" sldId="4472"/>
            <ac:picMk id="12" creationId="{3CBF43FC-7049-F2B5-CF12-B46772A00908}"/>
          </ac:picMkLst>
        </pc:picChg>
        <pc:picChg chg="del">
          <ac:chgData name="Chris Ryan" userId="e72e1e7a-b1fc-4782-b385-2e2cb0e97414" providerId="ADAL" clId="{246F95CB-C188-174A-A34C-981DB3D05297}" dt="2024-12-02T15:22:31.433" v="648" actId="478"/>
          <ac:picMkLst>
            <pc:docMk/>
            <pc:sldMk cId="621476522" sldId="4472"/>
            <ac:picMk id="13" creationId="{2579BFC2-109E-2BC3-C69B-66B4C2B61D78}"/>
          </ac:picMkLst>
        </pc:picChg>
      </pc:sldChg>
      <pc:sldChg chg="addSp delSp modSp mod">
        <pc:chgData name="Chris Ryan" userId="e72e1e7a-b1fc-4782-b385-2e2cb0e97414" providerId="ADAL" clId="{246F95CB-C188-174A-A34C-981DB3D05297}" dt="2024-12-02T19:56:21.143" v="1557" actId="478"/>
        <pc:sldMkLst>
          <pc:docMk/>
          <pc:sldMk cId="3475957021" sldId="4473"/>
        </pc:sldMkLst>
        <pc:spChg chg="mod">
          <ac:chgData name="Chris Ryan" userId="e72e1e7a-b1fc-4782-b385-2e2cb0e97414" providerId="ADAL" clId="{246F95CB-C188-174A-A34C-981DB3D05297}" dt="2024-12-02T19:56:02.259" v="1556" actId="13244"/>
          <ac:spMkLst>
            <pc:docMk/>
            <pc:sldMk cId="3475957021" sldId="4473"/>
            <ac:spMk id="6" creationId="{7E1299BB-E9EA-9BA8-28EE-4D926F947352}"/>
          </ac:spMkLst>
        </pc:spChg>
        <pc:spChg chg="del">
          <ac:chgData name="Chris Ryan" userId="e72e1e7a-b1fc-4782-b385-2e2cb0e97414" providerId="ADAL" clId="{246F95CB-C188-174A-A34C-981DB3D05297}" dt="2024-12-02T19:56:21.143" v="1557" actId="478"/>
          <ac:spMkLst>
            <pc:docMk/>
            <pc:sldMk cId="3475957021" sldId="4473"/>
            <ac:spMk id="7" creationId="{E9C82CF3-F192-9FC2-A3B1-A0CA5788525D}"/>
          </ac:spMkLst>
        </pc:spChg>
        <pc:grpChg chg="add mod">
          <ac:chgData name="Chris Ryan" userId="e72e1e7a-b1fc-4782-b385-2e2cb0e97414" providerId="ADAL" clId="{246F95CB-C188-174A-A34C-981DB3D05297}" dt="2024-12-02T19:55:39.027" v="1555" actId="13244"/>
          <ac:grpSpMkLst>
            <pc:docMk/>
            <pc:sldMk cId="3475957021" sldId="4473"/>
            <ac:grpSpMk id="2" creationId="{A715151E-01F4-91FB-0FDA-EC6C01A884B8}"/>
          </ac:grpSpMkLst>
        </pc:grpChg>
        <pc:picChg chg="mod">
          <ac:chgData name="Chris Ryan" userId="e72e1e7a-b1fc-4782-b385-2e2cb0e97414" providerId="ADAL" clId="{246F95CB-C188-174A-A34C-981DB3D05297}" dt="2024-12-02T15:22:43.217" v="653"/>
          <ac:picMkLst>
            <pc:docMk/>
            <pc:sldMk cId="3475957021" sldId="4473"/>
            <ac:picMk id="5" creationId="{0B77DB7E-7BBD-5214-0246-38007F4234F1}"/>
          </ac:picMkLst>
        </pc:picChg>
        <pc:picChg chg="mod">
          <ac:chgData name="Chris Ryan" userId="e72e1e7a-b1fc-4782-b385-2e2cb0e97414" providerId="ADAL" clId="{246F95CB-C188-174A-A34C-981DB3D05297}" dt="2024-12-02T15:22:43.217" v="653"/>
          <ac:picMkLst>
            <pc:docMk/>
            <pc:sldMk cId="3475957021" sldId="4473"/>
            <ac:picMk id="8" creationId="{F7074D15-07F6-A1A5-835F-7A9E9769C59B}"/>
          </ac:picMkLst>
        </pc:picChg>
        <pc:picChg chg="del">
          <ac:chgData name="Chris Ryan" userId="e72e1e7a-b1fc-4782-b385-2e2cb0e97414" providerId="ADAL" clId="{246F95CB-C188-174A-A34C-981DB3D05297}" dt="2024-12-02T15:22:40.662" v="652" actId="478"/>
          <ac:picMkLst>
            <pc:docMk/>
            <pc:sldMk cId="3475957021" sldId="4473"/>
            <ac:picMk id="11" creationId="{3E9BA676-F8F6-C1FA-9421-7C85C498C73F}"/>
          </ac:picMkLst>
        </pc:picChg>
        <pc:picChg chg="del">
          <ac:chgData name="Chris Ryan" userId="e72e1e7a-b1fc-4782-b385-2e2cb0e97414" providerId="ADAL" clId="{246F95CB-C188-174A-A34C-981DB3D05297}" dt="2024-12-02T15:22:39.675" v="651" actId="478"/>
          <ac:picMkLst>
            <pc:docMk/>
            <pc:sldMk cId="3475957021" sldId="4473"/>
            <ac:picMk id="12" creationId="{8EBB3BD2-CD4F-3700-5D99-45DC3B2B8B3F}"/>
          </ac:picMkLst>
        </pc:picChg>
      </pc:sldChg>
      <pc:sldChg chg="addSp delSp modSp mod">
        <pc:chgData name="Chris Ryan" userId="e72e1e7a-b1fc-4782-b385-2e2cb0e97414" providerId="ADAL" clId="{246F95CB-C188-174A-A34C-981DB3D05297}" dt="2024-12-02T19:57:39.080" v="1561" actId="13244"/>
        <pc:sldMkLst>
          <pc:docMk/>
          <pc:sldMk cId="3753809315" sldId="4474"/>
        </pc:sldMkLst>
        <pc:spChg chg="mod">
          <ac:chgData name="Chris Ryan" userId="e72e1e7a-b1fc-4782-b385-2e2cb0e97414" providerId="ADAL" clId="{246F95CB-C188-174A-A34C-981DB3D05297}" dt="2024-12-02T19:57:39.080" v="1561" actId="13244"/>
          <ac:spMkLst>
            <pc:docMk/>
            <pc:sldMk cId="3753809315" sldId="4474"/>
            <ac:spMk id="3" creationId="{787A529D-4873-12A4-D6FE-E3972C331048}"/>
          </ac:spMkLst>
        </pc:spChg>
        <pc:spChg chg="mod">
          <ac:chgData name="Chris Ryan" userId="e72e1e7a-b1fc-4782-b385-2e2cb0e97414" providerId="ADAL" clId="{246F95CB-C188-174A-A34C-981DB3D05297}" dt="2024-12-02T16:20:48.266" v="1072" actId="962"/>
          <ac:spMkLst>
            <pc:docMk/>
            <pc:sldMk cId="3753809315" sldId="4474"/>
            <ac:spMk id="9" creationId="{03AEE4FA-4026-ED81-0877-EADC3659BF74}"/>
          </ac:spMkLst>
        </pc:spChg>
        <pc:spChg chg="mod">
          <ac:chgData name="Chris Ryan" userId="e72e1e7a-b1fc-4782-b385-2e2cb0e97414" providerId="ADAL" clId="{246F95CB-C188-174A-A34C-981DB3D05297}" dt="2024-12-02T15:59:35.995" v="956" actId="255"/>
          <ac:spMkLst>
            <pc:docMk/>
            <pc:sldMk cId="3753809315" sldId="4474"/>
            <ac:spMk id="10" creationId="{A93C37E3-AEDB-ECB6-CEC5-0B213A4A69E7}"/>
          </ac:spMkLst>
        </pc:spChg>
        <pc:grpChg chg="add mod">
          <ac:chgData name="Chris Ryan" userId="e72e1e7a-b1fc-4782-b385-2e2cb0e97414" providerId="ADAL" clId="{246F95CB-C188-174A-A34C-981DB3D05297}" dt="2024-12-02T19:57:18.233" v="1560" actId="13244"/>
          <ac:grpSpMkLst>
            <pc:docMk/>
            <pc:sldMk cId="3753809315" sldId="4474"/>
            <ac:grpSpMk id="2" creationId="{D9037478-DD7B-E6B3-F17E-CABF21982DD5}"/>
          </ac:grpSpMkLst>
        </pc:grpChg>
        <pc:picChg chg="mod">
          <ac:chgData name="Chris Ryan" userId="e72e1e7a-b1fc-4782-b385-2e2cb0e97414" providerId="ADAL" clId="{246F95CB-C188-174A-A34C-981DB3D05297}" dt="2024-12-02T15:22:51.139" v="656"/>
          <ac:picMkLst>
            <pc:docMk/>
            <pc:sldMk cId="3753809315" sldId="4474"/>
            <ac:picMk id="5" creationId="{8C0D551D-346E-D772-008F-1AF3DFF54BAE}"/>
          </ac:picMkLst>
        </pc:picChg>
        <pc:picChg chg="mod">
          <ac:chgData name="Chris Ryan" userId="e72e1e7a-b1fc-4782-b385-2e2cb0e97414" providerId="ADAL" clId="{246F95CB-C188-174A-A34C-981DB3D05297}" dt="2024-12-02T15:22:51.139" v="656"/>
          <ac:picMkLst>
            <pc:docMk/>
            <pc:sldMk cId="3753809315" sldId="4474"/>
            <ac:picMk id="6" creationId="{6F07131F-9A1A-AC89-870D-ADB6A85693CF}"/>
          </ac:picMkLst>
        </pc:picChg>
        <pc:picChg chg="del">
          <ac:chgData name="Chris Ryan" userId="e72e1e7a-b1fc-4782-b385-2e2cb0e97414" providerId="ADAL" clId="{246F95CB-C188-174A-A34C-981DB3D05297}" dt="2024-12-02T15:22:48.875" v="655" actId="478"/>
          <ac:picMkLst>
            <pc:docMk/>
            <pc:sldMk cId="3753809315" sldId="4474"/>
            <ac:picMk id="7" creationId="{E981A874-39BC-B0E0-E3AE-0F09CAEBF9D4}"/>
          </ac:picMkLst>
        </pc:picChg>
        <pc:picChg chg="del">
          <ac:chgData name="Chris Ryan" userId="e72e1e7a-b1fc-4782-b385-2e2cb0e97414" providerId="ADAL" clId="{246F95CB-C188-174A-A34C-981DB3D05297}" dt="2024-12-02T15:22:47.909" v="654" actId="478"/>
          <ac:picMkLst>
            <pc:docMk/>
            <pc:sldMk cId="3753809315" sldId="4474"/>
            <ac:picMk id="8" creationId="{3EB3DADC-AB53-F2C9-EE47-9DC4936465C1}"/>
          </ac:picMkLst>
        </pc:picChg>
      </pc:sldChg>
      <pc:sldChg chg="addSp delSp modSp mod">
        <pc:chgData name="Chris Ryan" userId="e72e1e7a-b1fc-4782-b385-2e2cb0e97414" providerId="ADAL" clId="{246F95CB-C188-174A-A34C-981DB3D05297}" dt="2024-12-02T19:59:47.139" v="1567" actId="13244"/>
        <pc:sldMkLst>
          <pc:docMk/>
          <pc:sldMk cId="1932885666" sldId="4475"/>
        </pc:sldMkLst>
        <pc:spChg chg="add mod">
          <ac:chgData name="Chris Ryan" userId="e72e1e7a-b1fc-4782-b385-2e2cb0e97414" providerId="ADAL" clId="{246F95CB-C188-174A-A34C-981DB3D05297}" dt="2024-12-02T19:00:16.244" v="1445" actId="20577"/>
          <ac:spMkLst>
            <pc:docMk/>
            <pc:sldMk cId="1932885666" sldId="4475"/>
            <ac:spMk id="7" creationId="{0B7692D9-F136-27B5-CB8E-E9E2A340CC3F}"/>
          </ac:spMkLst>
        </pc:spChg>
        <pc:spChg chg="mod">
          <ac:chgData name="Chris Ryan" userId="e72e1e7a-b1fc-4782-b385-2e2cb0e97414" providerId="ADAL" clId="{246F95CB-C188-174A-A34C-981DB3D05297}" dt="2024-12-02T19:59:15.200" v="1565" actId="13244"/>
          <ac:spMkLst>
            <pc:docMk/>
            <pc:sldMk cId="1932885666" sldId="4475"/>
            <ac:spMk id="12" creationId="{5430666F-4E2A-AF61-103D-3F0C3EF0D535}"/>
          </ac:spMkLst>
        </pc:spChg>
        <pc:picChg chg="add del mod">
          <ac:chgData name="Chris Ryan" userId="e72e1e7a-b1fc-4782-b385-2e2cb0e97414" providerId="ADAL" clId="{246F95CB-C188-174A-A34C-981DB3D05297}" dt="2024-12-02T15:04:21.962" v="160" actId="21"/>
          <ac:picMkLst>
            <pc:docMk/>
            <pc:sldMk cId="1932885666" sldId="4475"/>
            <ac:picMk id="2" creationId="{CAFEA022-48DD-7C6E-ED6E-D26BE6466D05}"/>
          </ac:picMkLst>
        </pc:picChg>
        <pc:picChg chg="add del mod">
          <ac:chgData name="Chris Ryan" userId="e72e1e7a-b1fc-4782-b385-2e2cb0e97414" providerId="ADAL" clId="{246F95CB-C188-174A-A34C-981DB3D05297}" dt="2024-12-02T15:04:21.962" v="160" actId="21"/>
          <ac:picMkLst>
            <pc:docMk/>
            <pc:sldMk cId="1932885666" sldId="4475"/>
            <ac:picMk id="4" creationId="{68ED3C42-2BA2-7625-6B72-A789D0365E2A}"/>
          </ac:picMkLst>
        </pc:picChg>
        <pc:picChg chg="add mod">
          <ac:chgData name="Chris Ryan" userId="e72e1e7a-b1fc-4782-b385-2e2cb0e97414" providerId="ADAL" clId="{246F95CB-C188-174A-A34C-981DB3D05297}" dt="2024-12-02T19:59:47.139" v="1567" actId="13244"/>
          <ac:picMkLst>
            <pc:docMk/>
            <pc:sldMk cId="1932885666" sldId="4475"/>
            <ac:picMk id="5" creationId="{5E2D9145-D19A-7A96-AC87-C1DB5335FCF3}"/>
          </ac:picMkLst>
        </pc:picChg>
        <pc:picChg chg="add mod">
          <ac:chgData name="Chris Ryan" userId="e72e1e7a-b1fc-4782-b385-2e2cb0e97414" providerId="ADAL" clId="{246F95CB-C188-174A-A34C-981DB3D05297}" dt="2024-12-02T19:59:31.916" v="1566" actId="13244"/>
          <ac:picMkLst>
            <pc:docMk/>
            <pc:sldMk cId="1932885666" sldId="4475"/>
            <ac:picMk id="6" creationId="{D7C81255-7149-AE63-57F5-AED80904C100}"/>
          </ac:picMkLst>
        </pc:picChg>
        <pc:picChg chg="del">
          <ac:chgData name="Chris Ryan" userId="e72e1e7a-b1fc-4782-b385-2e2cb0e97414" providerId="ADAL" clId="{246F95CB-C188-174A-A34C-981DB3D05297}" dt="2024-12-02T15:04:24.460" v="162" actId="478"/>
          <ac:picMkLst>
            <pc:docMk/>
            <pc:sldMk cId="1932885666" sldId="4475"/>
            <ac:picMk id="9" creationId="{DB55644D-3967-8B84-CB98-307D0EB334E0}"/>
          </ac:picMkLst>
        </pc:picChg>
        <pc:picChg chg="del">
          <ac:chgData name="Chris Ryan" userId="e72e1e7a-b1fc-4782-b385-2e2cb0e97414" providerId="ADAL" clId="{246F95CB-C188-174A-A34C-981DB3D05297}" dt="2024-12-02T15:04:23.395" v="161" actId="478"/>
          <ac:picMkLst>
            <pc:docMk/>
            <pc:sldMk cId="1932885666" sldId="4475"/>
            <ac:picMk id="10" creationId="{76185311-1066-38B8-066A-FED315D5C9F7}"/>
          </ac:picMkLst>
        </pc:picChg>
      </pc:sldChg>
      <pc:sldChg chg="addSp delSp modSp mod">
        <pc:chgData name="Chris Ryan" userId="e72e1e7a-b1fc-4782-b385-2e2cb0e97414" providerId="ADAL" clId="{246F95CB-C188-174A-A34C-981DB3D05297}" dt="2024-12-02T20:00:53.367" v="1569" actId="13244"/>
        <pc:sldMkLst>
          <pc:docMk/>
          <pc:sldMk cId="2788077357" sldId="4477"/>
        </pc:sldMkLst>
        <pc:spChg chg="mod">
          <ac:chgData name="Chris Ryan" userId="e72e1e7a-b1fc-4782-b385-2e2cb0e97414" providerId="ADAL" clId="{246F95CB-C188-174A-A34C-981DB3D05297}" dt="2024-12-02T20:00:53.367" v="1569" actId="13244"/>
          <ac:spMkLst>
            <pc:docMk/>
            <pc:sldMk cId="2788077357" sldId="4477"/>
            <ac:spMk id="7" creationId="{A0FBC5C1-0F81-52C2-CEE0-1BF64B7DD00B}"/>
          </ac:spMkLst>
        </pc:spChg>
        <pc:spChg chg="mod">
          <ac:chgData name="Chris Ryan" userId="e72e1e7a-b1fc-4782-b385-2e2cb0e97414" providerId="ADAL" clId="{246F95CB-C188-174A-A34C-981DB3D05297}" dt="2024-12-02T20:00:38.249" v="1568" actId="13244"/>
          <ac:spMkLst>
            <pc:docMk/>
            <pc:sldMk cId="2788077357" sldId="4477"/>
            <ac:spMk id="10" creationId="{A7643523-09C4-6299-3B7C-8A823C25E5EA}"/>
          </ac:spMkLst>
        </pc:spChg>
        <pc:picChg chg="del mod">
          <ac:chgData name="Chris Ryan" userId="e72e1e7a-b1fc-4782-b385-2e2cb0e97414" providerId="ADAL" clId="{246F95CB-C188-174A-A34C-981DB3D05297}" dt="2024-12-02T14:58:57.160" v="134" actId="478"/>
          <ac:picMkLst>
            <pc:docMk/>
            <pc:sldMk cId="2788077357" sldId="4477"/>
            <ac:picMk id="4" creationId="{457DA9E8-8F38-F9A8-87F5-9E4504244561}"/>
          </ac:picMkLst>
        </pc:picChg>
        <pc:picChg chg="add del mod">
          <ac:chgData name="Chris Ryan" userId="e72e1e7a-b1fc-4782-b385-2e2cb0e97414" providerId="ADAL" clId="{246F95CB-C188-174A-A34C-981DB3D05297}" dt="2024-12-02T14:58:55.642" v="133" actId="21"/>
          <ac:picMkLst>
            <pc:docMk/>
            <pc:sldMk cId="2788077357" sldId="4477"/>
            <ac:picMk id="5" creationId="{4368717B-25AA-DDF9-9586-E657B5AD63A5}"/>
          </ac:picMkLst>
        </pc:picChg>
        <pc:picChg chg="add mod">
          <ac:chgData name="Chris Ryan" userId="e72e1e7a-b1fc-4782-b385-2e2cb0e97414" providerId="ADAL" clId="{246F95CB-C188-174A-A34C-981DB3D05297}" dt="2024-12-02T14:59:14.963" v="137" actId="962"/>
          <ac:picMkLst>
            <pc:docMk/>
            <pc:sldMk cId="2788077357" sldId="4477"/>
            <ac:picMk id="8" creationId="{220FE9AD-BC69-46C7-A9E1-C6A213BB328C}"/>
          </ac:picMkLst>
        </pc:picChg>
      </pc:sldChg>
      <pc:sldChg chg="modSp mod">
        <pc:chgData name="Chris Ryan" userId="e72e1e7a-b1fc-4782-b385-2e2cb0e97414" providerId="ADAL" clId="{246F95CB-C188-174A-A34C-981DB3D05297}" dt="2024-12-02T18:22:58.196" v="1269" actId="33553"/>
        <pc:sldMkLst>
          <pc:docMk/>
          <pc:sldMk cId="1657193140" sldId="4478"/>
        </pc:sldMkLst>
        <pc:spChg chg="mod">
          <ac:chgData name="Chris Ryan" userId="e72e1e7a-b1fc-4782-b385-2e2cb0e97414" providerId="ADAL" clId="{246F95CB-C188-174A-A34C-981DB3D05297}" dt="2024-12-02T15:05:40.310" v="168" actId="20577"/>
          <ac:spMkLst>
            <pc:docMk/>
            <pc:sldMk cId="1657193140" sldId="4478"/>
            <ac:spMk id="3" creationId="{E8F720BF-CC81-5F39-4358-6EA300F1AF10}"/>
          </ac:spMkLst>
        </pc:spChg>
        <pc:spChg chg="mod">
          <ac:chgData name="Chris Ryan" userId="e72e1e7a-b1fc-4782-b385-2e2cb0e97414" providerId="ADAL" clId="{246F95CB-C188-174A-A34C-981DB3D05297}" dt="2024-12-02T18:22:58.196" v="1269" actId="33553"/>
          <ac:spMkLst>
            <pc:docMk/>
            <pc:sldMk cId="1657193140" sldId="4478"/>
            <ac:spMk id="11" creationId="{463604B9-5F1A-4645-5B1F-E4EE380815B2}"/>
          </ac:spMkLst>
        </pc:spChg>
      </pc:sldChg>
      <pc:sldChg chg="modSp mod">
        <pc:chgData name="Chris Ryan" userId="e72e1e7a-b1fc-4782-b385-2e2cb0e97414" providerId="ADAL" clId="{246F95CB-C188-174A-A34C-981DB3D05297}" dt="2024-12-02T18:23:12.615" v="1270" actId="33553"/>
        <pc:sldMkLst>
          <pc:docMk/>
          <pc:sldMk cId="2684284762" sldId="4479"/>
        </pc:sldMkLst>
        <pc:spChg chg="mod">
          <ac:chgData name="Chris Ryan" userId="e72e1e7a-b1fc-4782-b385-2e2cb0e97414" providerId="ADAL" clId="{246F95CB-C188-174A-A34C-981DB3D05297}" dt="2024-12-02T15:05:48.977" v="169" actId="20577"/>
          <ac:spMkLst>
            <pc:docMk/>
            <pc:sldMk cId="2684284762" sldId="4479"/>
            <ac:spMk id="12" creationId="{C68E53A4-DA75-6710-BE98-288654FF1C9B}"/>
          </ac:spMkLst>
        </pc:spChg>
        <pc:spChg chg="mod">
          <ac:chgData name="Chris Ryan" userId="e72e1e7a-b1fc-4782-b385-2e2cb0e97414" providerId="ADAL" clId="{246F95CB-C188-174A-A34C-981DB3D05297}" dt="2024-12-02T15:05:52.571" v="170" actId="20577"/>
          <ac:spMkLst>
            <pc:docMk/>
            <pc:sldMk cId="2684284762" sldId="4479"/>
            <ac:spMk id="13" creationId="{03DA3911-258A-3D8B-619D-80F7672CA840}"/>
          </ac:spMkLst>
        </pc:spChg>
        <pc:spChg chg="mod">
          <ac:chgData name="Chris Ryan" userId="e72e1e7a-b1fc-4782-b385-2e2cb0e97414" providerId="ADAL" clId="{246F95CB-C188-174A-A34C-981DB3D05297}" dt="2024-12-02T15:05:55.667" v="171" actId="20577"/>
          <ac:spMkLst>
            <pc:docMk/>
            <pc:sldMk cId="2684284762" sldId="4479"/>
            <ac:spMk id="17" creationId="{E41B196C-8C69-E85B-FCCC-5CFC5E45F781}"/>
          </ac:spMkLst>
        </pc:spChg>
        <pc:spChg chg="mod">
          <ac:chgData name="Chris Ryan" userId="e72e1e7a-b1fc-4782-b385-2e2cb0e97414" providerId="ADAL" clId="{246F95CB-C188-174A-A34C-981DB3D05297}" dt="2024-12-02T18:23:12.615" v="1270" actId="33553"/>
          <ac:spMkLst>
            <pc:docMk/>
            <pc:sldMk cId="2684284762" sldId="4479"/>
            <ac:spMk id="20" creationId="{3B13B52E-1977-B477-C8C8-8022D279E976}"/>
          </ac:spMkLst>
        </pc:spChg>
      </pc:sldChg>
      <pc:sldChg chg="modSp mod">
        <pc:chgData name="Chris Ryan" userId="e72e1e7a-b1fc-4782-b385-2e2cb0e97414" providerId="ADAL" clId="{246F95CB-C188-174A-A34C-981DB3D05297}" dt="2024-12-02T18:23:27.905" v="1271" actId="33553"/>
        <pc:sldMkLst>
          <pc:docMk/>
          <pc:sldMk cId="1452241669" sldId="4480"/>
        </pc:sldMkLst>
        <pc:spChg chg="mod">
          <ac:chgData name="Chris Ryan" userId="e72e1e7a-b1fc-4782-b385-2e2cb0e97414" providerId="ADAL" clId="{246F95CB-C188-174A-A34C-981DB3D05297}" dt="2024-12-02T15:06:02.264" v="172" actId="20577"/>
          <ac:spMkLst>
            <pc:docMk/>
            <pc:sldMk cId="1452241669" sldId="4480"/>
            <ac:spMk id="7" creationId="{73A7E15C-5102-D302-DC3E-DE7A5E01BB9A}"/>
          </ac:spMkLst>
        </pc:spChg>
        <pc:spChg chg="mod">
          <ac:chgData name="Chris Ryan" userId="e72e1e7a-b1fc-4782-b385-2e2cb0e97414" providerId="ADAL" clId="{246F95CB-C188-174A-A34C-981DB3D05297}" dt="2024-12-02T18:23:27.905" v="1271" actId="33553"/>
          <ac:spMkLst>
            <pc:docMk/>
            <pc:sldMk cId="1452241669" sldId="4480"/>
            <ac:spMk id="9" creationId="{28704290-EA93-BB8E-9050-9FE8BACBB1CC}"/>
          </ac:spMkLst>
        </pc:spChg>
      </pc:sldChg>
      <pc:sldChg chg="addSp delSp modSp mod">
        <pc:chgData name="Chris Ryan" userId="e72e1e7a-b1fc-4782-b385-2e2cb0e97414" providerId="ADAL" clId="{246F95CB-C188-174A-A34C-981DB3D05297}" dt="2024-12-02T19:58:02.546" v="1562" actId="13244"/>
        <pc:sldMkLst>
          <pc:docMk/>
          <pc:sldMk cId="2725715207" sldId="4482"/>
        </pc:sldMkLst>
        <pc:spChg chg="mod">
          <ac:chgData name="Chris Ryan" userId="e72e1e7a-b1fc-4782-b385-2e2cb0e97414" providerId="ADAL" clId="{246F95CB-C188-174A-A34C-981DB3D05297}" dt="2024-12-02T19:58:02.546" v="1562" actId="13244"/>
          <ac:spMkLst>
            <pc:docMk/>
            <pc:sldMk cId="2725715207" sldId="4482"/>
            <ac:spMk id="3" creationId="{DD2311ED-4C82-3DB5-E5A5-D7910172D96B}"/>
          </ac:spMkLst>
        </pc:spChg>
        <pc:grpChg chg="add mod">
          <ac:chgData name="Chris Ryan" userId="e72e1e7a-b1fc-4782-b385-2e2cb0e97414" providerId="ADAL" clId="{246F95CB-C188-174A-A34C-981DB3D05297}" dt="2024-12-02T16:21:07.796" v="1074" actId="962"/>
          <ac:grpSpMkLst>
            <pc:docMk/>
            <pc:sldMk cId="2725715207" sldId="4482"/>
            <ac:grpSpMk id="4" creationId="{9B3D7C5F-162B-D5A7-DA98-EA18416CDE31}"/>
          </ac:grpSpMkLst>
        </pc:grpChg>
        <pc:picChg chg="del">
          <ac:chgData name="Chris Ryan" userId="e72e1e7a-b1fc-4782-b385-2e2cb0e97414" providerId="ADAL" clId="{246F95CB-C188-174A-A34C-981DB3D05297}" dt="2024-12-02T15:23:06.927" v="658" actId="478"/>
          <ac:picMkLst>
            <pc:docMk/>
            <pc:sldMk cId="2725715207" sldId="4482"/>
            <ac:picMk id="5" creationId="{FDCE3335-879E-9892-FFF3-F893E4F9DDEE}"/>
          </ac:picMkLst>
        </pc:picChg>
        <pc:picChg chg="mod">
          <ac:chgData name="Chris Ryan" userId="e72e1e7a-b1fc-4782-b385-2e2cb0e97414" providerId="ADAL" clId="{246F95CB-C188-174A-A34C-981DB3D05297}" dt="2024-12-02T15:23:09.336" v="659"/>
          <ac:picMkLst>
            <pc:docMk/>
            <pc:sldMk cId="2725715207" sldId="4482"/>
            <ac:picMk id="6" creationId="{B14605DA-E2CB-A683-9931-1AB957BB51B1}"/>
          </ac:picMkLst>
        </pc:picChg>
        <pc:picChg chg="del">
          <ac:chgData name="Chris Ryan" userId="e72e1e7a-b1fc-4782-b385-2e2cb0e97414" providerId="ADAL" clId="{246F95CB-C188-174A-A34C-981DB3D05297}" dt="2024-12-02T15:23:05.961" v="657" actId="478"/>
          <ac:picMkLst>
            <pc:docMk/>
            <pc:sldMk cId="2725715207" sldId="4482"/>
            <ac:picMk id="7" creationId="{80D733F8-0ED2-E1B4-9A20-EB571D4DBCFC}"/>
          </ac:picMkLst>
        </pc:picChg>
        <pc:picChg chg="mod">
          <ac:chgData name="Chris Ryan" userId="e72e1e7a-b1fc-4782-b385-2e2cb0e97414" providerId="ADAL" clId="{246F95CB-C188-174A-A34C-981DB3D05297}" dt="2024-12-02T15:23:09.336" v="659"/>
          <ac:picMkLst>
            <pc:docMk/>
            <pc:sldMk cId="2725715207" sldId="4482"/>
            <ac:picMk id="8" creationId="{03388C11-700F-7165-C8A0-B64DCA744122}"/>
          </ac:picMkLst>
        </pc:picChg>
      </pc:sldChg>
      <pc:sldChg chg="addSp delSp modSp mod">
        <pc:chgData name="Chris Ryan" userId="e72e1e7a-b1fc-4782-b385-2e2cb0e97414" providerId="ADAL" clId="{246F95CB-C188-174A-A34C-981DB3D05297}" dt="2024-12-02T20:02:01.636" v="1571" actId="13244"/>
        <pc:sldMkLst>
          <pc:docMk/>
          <pc:sldMk cId="2498784322" sldId="4483"/>
        </pc:sldMkLst>
        <pc:spChg chg="mod">
          <ac:chgData name="Chris Ryan" userId="e72e1e7a-b1fc-4782-b385-2e2cb0e97414" providerId="ADAL" clId="{246F95CB-C188-174A-A34C-981DB3D05297}" dt="2024-12-02T20:02:01.636" v="1571" actId="13244"/>
          <ac:spMkLst>
            <pc:docMk/>
            <pc:sldMk cId="2498784322" sldId="4483"/>
            <ac:spMk id="3" creationId="{DD2311ED-4C82-3DB5-E5A5-D7910172D96B}"/>
          </ac:spMkLst>
        </pc:spChg>
        <pc:spChg chg="mod">
          <ac:chgData name="Chris Ryan" userId="e72e1e7a-b1fc-4782-b385-2e2cb0e97414" providerId="ADAL" clId="{246F95CB-C188-174A-A34C-981DB3D05297}" dt="2024-12-02T20:02:01.636" v="1571" actId="13244"/>
          <ac:spMkLst>
            <pc:docMk/>
            <pc:sldMk cId="2498784322" sldId="4483"/>
            <ac:spMk id="4" creationId="{3AE5B721-369F-3AD2-7FE9-0905962E446B}"/>
          </ac:spMkLst>
        </pc:spChg>
        <pc:grpChg chg="add del mod">
          <ac:chgData name="Chris Ryan" userId="e72e1e7a-b1fc-4782-b385-2e2cb0e97414" providerId="ADAL" clId="{246F95CB-C188-174A-A34C-981DB3D05297}" dt="2024-12-02T15:25:14.433" v="692" actId="21"/>
          <ac:grpSpMkLst>
            <pc:docMk/>
            <pc:sldMk cId="2498784322" sldId="4483"/>
            <ac:grpSpMk id="5" creationId="{BD25DFC3-BACE-5CCA-896C-EB8B7C55C7A7}"/>
          </ac:grpSpMkLst>
        </pc:grpChg>
        <pc:grpChg chg="add mod">
          <ac:chgData name="Chris Ryan" userId="e72e1e7a-b1fc-4782-b385-2e2cb0e97414" providerId="ADAL" clId="{246F95CB-C188-174A-A34C-981DB3D05297}" dt="2024-12-02T16:21:24.987" v="1075" actId="962"/>
          <ac:grpSpMkLst>
            <pc:docMk/>
            <pc:sldMk cId="2498784322" sldId="4483"/>
            <ac:grpSpMk id="9" creationId="{2A95F0DE-9286-A96B-013B-346ED7069DAC}"/>
          </ac:grpSpMkLst>
        </pc:grpChg>
        <pc:picChg chg="mod">
          <ac:chgData name="Chris Ryan" userId="e72e1e7a-b1fc-4782-b385-2e2cb0e97414" providerId="ADAL" clId="{246F95CB-C188-174A-A34C-981DB3D05297}" dt="2024-12-02T15:24:55.910" v="684"/>
          <ac:picMkLst>
            <pc:docMk/>
            <pc:sldMk cId="2498784322" sldId="4483"/>
            <ac:picMk id="6" creationId="{F695C398-08DC-F012-22A2-B7264FA9BDEE}"/>
          </ac:picMkLst>
        </pc:picChg>
        <pc:picChg chg="mod">
          <ac:chgData name="Chris Ryan" userId="e72e1e7a-b1fc-4782-b385-2e2cb0e97414" providerId="ADAL" clId="{246F95CB-C188-174A-A34C-981DB3D05297}" dt="2024-12-02T15:24:55.910" v="684"/>
          <ac:picMkLst>
            <pc:docMk/>
            <pc:sldMk cId="2498784322" sldId="4483"/>
            <ac:picMk id="7" creationId="{E27BE9D8-B341-3B21-448E-CE96E949C89E}"/>
          </ac:picMkLst>
        </pc:picChg>
        <pc:picChg chg="del">
          <ac:chgData name="Chris Ryan" userId="e72e1e7a-b1fc-4782-b385-2e2cb0e97414" providerId="ADAL" clId="{246F95CB-C188-174A-A34C-981DB3D05297}" dt="2024-12-02T15:25:16.978" v="693" actId="478"/>
          <ac:picMkLst>
            <pc:docMk/>
            <pc:sldMk cId="2498784322" sldId="4483"/>
            <ac:picMk id="8" creationId="{5E3B8705-112A-59A1-8EAA-4A8DC9052FD9}"/>
          </ac:picMkLst>
        </pc:picChg>
        <pc:picChg chg="mod">
          <ac:chgData name="Chris Ryan" userId="e72e1e7a-b1fc-4782-b385-2e2cb0e97414" providerId="ADAL" clId="{246F95CB-C188-174A-A34C-981DB3D05297}" dt="2024-12-02T15:25:19.288" v="695"/>
          <ac:picMkLst>
            <pc:docMk/>
            <pc:sldMk cId="2498784322" sldId="4483"/>
            <ac:picMk id="10" creationId="{2C765AEF-D410-266D-2694-B4035E4F5B67}"/>
          </ac:picMkLst>
        </pc:picChg>
        <pc:picChg chg="del">
          <ac:chgData name="Chris Ryan" userId="e72e1e7a-b1fc-4782-b385-2e2cb0e97414" providerId="ADAL" clId="{246F95CB-C188-174A-A34C-981DB3D05297}" dt="2024-12-02T15:25:18.627" v="694" actId="478"/>
          <ac:picMkLst>
            <pc:docMk/>
            <pc:sldMk cId="2498784322" sldId="4483"/>
            <ac:picMk id="11" creationId="{770E7C4F-B682-A3BD-4933-0746494413D3}"/>
          </ac:picMkLst>
        </pc:picChg>
        <pc:picChg chg="mod">
          <ac:chgData name="Chris Ryan" userId="e72e1e7a-b1fc-4782-b385-2e2cb0e97414" providerId="ADAL" clId="{246F95CB-C188-174A-A34C-981DB3D05297}" dt="2024-12-02T15:25:19.288" v="695"/>
          <ac:picMkLst>
            <pc:docMk/>
            <pc:sldMk cId="2498784322" sldId="4483"/>
            <ac:picMk id="13" creationId="{558A6A62-D638-3F5E-005F-2047F76C0BC4}"/>
          </ac:picMkLst>
        </pc:picChg>
      </pc:sldChg>
      <pc:sldChg chg="addSp delSp modSp mod">
        <pc:chgData name="Chris Ryan" userId="e72e1e7a-b1fc-4782-b385-2e2cb0e97414" providerId="ADAL" clId="{246F95CB-C188-174A-A34C-981DB3D05297}" dt="2024-12-02T20:03:15.149" v="1574" actId="13244"/>
        <pc:sldMkLst>
          <pc:docMk/>
          <pc:sldMk cId="193383490" sldId="4484"/>
        </pc:sldMkLst>
        <pc:spChg chg="mod">
          <ac:chgData name="Chris Ryan" userId="e72e1e7a-b1fc-4782-b385-2e2cb0e97414" providerId="ADAL" clId="{246F95CB-C188-174A-A34C-981DB3D05297}" dt="2024-12-02T20:03:15.149" v="1574" actId="13244"/>
          <ac:spMkLst>
            <pc:docMk/>
            <pc:sldMk cId="193383490" sldId="4484"/>
            <ac:spMk id="3" creationId="{DD2311ED-4C82-3DB5-E5A5-D7910172D96B}"/>
          </ac:spMkLst>
        </pc:spChg>
        <pc:spChg chg="mod">
          <ac:chgData name="Chris Ryan" userId="e72e1e7a-b1fc-4782-b385-2e2cb0e97414" providerId="ADAL" clId="{246F95CB-C188-174A-A34C-981DB3D05297}" dt="2024-12-02T20:03:15.149" v="1574" actId="13244"/>
          <ac:spMkLst>
            <pc:docMk/>
            <pc:sldMk cId="193383490" sldId="4484"/>
            <ac:spMk id="4" creationId="{3AE5B721-369F-3AD2-7FE9-0905962E446B}"/>
          </ac:spMkLst>
        </pc:spChg>
        <pc:grpChg chg="add mod">
          <ac:chgData name="Chris Ryan" userId="e72e1e7a-b1fc-4782-b385-2e2cb0e97414" providerId="ADAL" clId="{246F95CB-C188-174A-A34C-981DB3D05297}" dt="2024-12-02T16:21:42.822" v="1076" actId="962"/>
          <ac:grpSpMkLst>
            <pc:docMk/>
            <pc:sldMk cId="193383490" sldId="4484"/>
            <ac:grpSpMk id="7" creationId="{95C28D3F-E993-0458-AA6F-93FC8898C883}"/>
          </ac:grpSpMkLst>
        </pc:grpChg>
        <pc:picChg chg="del">
          <ac:chgData name="Chris Ryan" userId="e72e1e7a-b1fc-4782-b385-2e2cb0e97414" providerId="ADAL" clId="{246F95CB-C188-174A-A34C-981DB3D05297}" dt="2024-12-02T15:25:26.536" v="697" actId="478"/>
          <ac:picMkLst>
            <pc:docMk/>
            <pc:sldMk cId="193383490" sldId="4484"/>
            <ac:picMk id="5" creationId="{FEA0BC0D-7F22-90E4-B5C7-619B5E252CD4}"/>
          </ac:picMkLst>
        </pc:picChg>
        <pc:picChg chg="del">
          <ac:chgData name="Chris Ryan" userId="e72e1e7a-b1fc-4782-b385-2e2cb0e97414" providerId="ADAL" clId="{246F95CB-C188-174A-A34C-981DB3D05297}" dt="2024-12-02T15:25:25.539" v="696" actId="478"/>
          <ac:picMkLst>
            <pc:docMk/>
            <pc:sldMk cId="193383490" sldId="4484"/>
            <ac:picMk id="6" creationId="{84B3D7AA-930D-92E6-1C82-799B90A603C4}"/>
          </ac:picMkLst>
        </pc:picChg>
        <pc:picChg chg="mod">
          <ac:chgData name="Chris Ryan" userId="e72e1e7a-b1fc-4782-b385-2e2cb0e97414" providerId="ADAL" clId="{246F95CB-C188-174A-A34C-981DB3D05297}" dt="2024-12-02T15:25:28.615" v="698"/>
          <ac:picMkLst>
            <pc:docMk/>
            <pc:sldMk cId="193383490" sldId="4484"/>
            <ac:picMk id="8" creationId="{BD1CE236-687B-D7B3-70A7-86035C40A518}"/>
          </ac:picMkLst>
        </pc:picChg>
        <pc:picChg chg="mod">
          <ac:chgData name="Chris Ryan" userId="e72e1e7a-b1fc-4782-b385-2e2cb0e97414" providerId="ADAL" clId="{246F95CB-C188-174A-A34C-981DB3D05297}" dt="2024-12-02T15:25:28.615" v="698"/>
          <ac:picMkLst>
            <pc:docMk/>
            <pc:sldMk cId="193383490" sldId="4484"/>
            <ac:picMk id="9" creationId="{FE2E8A92-D9D1-CBC4-4850-12E80A4ECB96}"/>
          </ac:picMkLst>
        </pc:picChg>
      </pc:sldChg>
      <pc:sldChg chg="addSp delSp modSp mod">
        <pc:chgData name="Chris Ryan" userId="e72e1e7a-b1fc-4782-b385-2e2cb0e97414" providerId="ADAL" clId="{246F95CB-C188-174A-A34C-981DB3D05297}" dt="2024-12-02T20:02:38.144" v="1572" actId="13244"/>
        <pc:sldMkLst>
          <pc:docMk/>
          <pc:sldMk cId="2508138510" sldId="4485"/>
        </pc:sldMkLst>
        <pc:spChg chg="mod">
          <ac:chgData name="Chris Ryan" userId="e72e1e7a-b1fc-4782-b385-2e2cb0e97414" providerId="ADAL" clId="{246F95CB-C188-174A-A34C-981DB3D05297}" dt="2024-12-02T20:02:38.144" v="1572" actId="13244"/>
          <ac:spMkLst>
            <pc:docMk/>
            <pc:sldMk cId="2508138510" sldId="4485"/>
            <ac:spMk id="3" creationId="{FA688E86-22E0-3852-44C1-28C4A1FAAE23}"/>
          </ac:spMkLst>
        </pc:spChg>
        <pc:grpChg chg="add mod">
          <ac:chgData name="Chris Ryan" userId="e72e1e7a-b1fc-4782-b385-2e2cb0e97414" providerId="ADAL" clId="{246F95CB-C188-174A-A34C-981DB3D05297}" dt="2024-12-02T16:21:52.670" v="1077" actId="962"/>
          <ac:grpSpMkLst>
            <pc:docMk/>
            <pc:sldMk cId="2508138510" sldId="4485"/>
            <ac:grpSpMk id="6" creationId="{42C9C437-68AB-4262-3EC8-D22CE5A5EEAC}"/>
          </ac:grpSpMkLst>
        </pc:grpChg>
        <pc:picChg chg="del">
          <ac:chgData name="Chris Ryan" userId="e72e1e7a-b1fc-4782-b385-2e2cb0e97414" providerId="ADAL" clId="{246F95CB-C188-174A-A34C-981DB3D05297}" dt="2024-12-02T15:25:36.722" v="700" actId="478"/>
          <ac:picMkLst>
            <pc:docMk/>
            <pc:sldMk cId="2508138510" sldId="4485"/>
            <ac:picMk id="4" creationId="{DDCCA6AF-B436-D08A-5F67-0FB2C0235430}"/>
          </ac:picMkLst>
        </pc:picChg>
        <pc:picChg chg="del">
          <ac:chgData name="Chris Ryan" userId="e72e1e7a-b1fc-4782-b385-2e2cb0e97414" providerId="ADAL" clId="{246F95CB-C188-174A-A34C-981DB3D05297}" dt="2024-12-02T15:25:35.016" v="699" actId="478"/>
          <ac:picMkLst>
            <pc:docMk/>
            <pc:sldMk cId="2508138510" sldId="4485"/>
            <ac:picMk id="5" creationId="{6D537AC8-0217-DE51-D6FE-3AC4D9CCBA10}"/>
          </ac:picMkLst>
        </pc:picChg>
        <pc:picChg chg="mod">
          <ac:chgData name="Chris Ryan" userId="e72e1e7a-b1fc-4782-b385-2e2cb0e97414" providerId="ADAL" clId="{246F95CB-C188-174A-A34C-981DB3D05297}" dt="2024-12-02T15:25:38.913" v="701"/>
          <ac:picMkLst>
            <pc:docMk/>
            <pc:sldMk cId="2508138510" sldId="4485"/>
            <ac:picMk id="7" creationId="{164FA18D-2F19-A2D2-856D-28AF1A9302EE}"/>
          </ac:picMkLst>
        </pc:picChg>
        <pc:picChg chg="mod">
          <ac:chgData name="Chris Ryan" userId="e72e1e7a-b1fc-4782-b385-2e2cb0e97414" providerId="ADAL" clId="{246F95CB-C188-174A-A34C-981DB3D05297}" dt="2024-12-02T15:25:38.913" v="701"/>
          <ac:picMkLst>
            <pc:docMk/>
            <pc:sldMk cId="2508138510" sldId="4485"/>
            <ac:picMk id="8" creationId="{B93906AF-3C69-29EA-CB9D-BF2B78AE3D77}"/>
          </ac:picMkLst>
        </pc:picChg>
      </pc:sldChg>
      <pc:sldChg chg="addSp delSp modSp mod">
        <pc:chgData name="Chris Ryan" userId="e72e1e7a-b1fc-4782-b385-2e2cb0e97414" providerId="ADAL" clId="{246F95CB-C188-174A-A34C-981DB3D05297}" dt="2024-12-02T20:04:02.757" v="1576" actId="13244"/>
        <pc:sldMkLst>
          <pc:docMk/>
          <pc:sldMk cId="1266383348" sldId="4486"/>
        </pc:sldMkLst>
        <pc:spChg chg="mod">
          <ac:chgData name="Chris Ryan" userId="e72e1e7a-b1fc-4782-b385-2e2cb0e97414" providerId="ADAL" clId="{246F95CB-C188-174A-A34C-981DB3D05297}" dt="2024-12-02T20:04:02.757" v="1576" actId="13244"/>
          <ac:spMkLst>
            <pc:docMk/>
            <pc:sldMk cId="1266383348" sldId="4486"/>
            <ac:spMk id="9" creationId="{70F2F6B7-B9D3-835A-AA87-16C5DF5F1452}"/>
          </ac:spMkLst>
        </pc:spChg>
        <pc:spChg chg="mod">
          <ac:chgData name="Chris Ryan" userId="e72e1e7a-b1fc-4782-b385-2e2cb0e97414" providerId="ADAL" clId="{246F95CB-C188-174A-A34C-981DB3D05297}" dt="2024-12-02T20:03:44.466" v="1575" actId="13244"/>
          <ac:spMkLst>
            <pc:docMk/>
            <pc:sldMk cId="1266383348" sldId="4486"/>
            <ac:spMk id="10" creationId="{709AC3E7-D3F5-BDC5-BA59-52894E7E934D}"/>
          </ac:spMkLst>
        </pc:spChg>
        <pc:grpChg chg="add del mod">
          <ac:chgData name="Chris Ryan" userId="e72e1e7a-b1fc-4782-b385-2e2cb0e97414" providerId="ADAL" clId="{246F95CB-C188-174A-A34C-981DB3D05297}" dt="2024-12-02T15:26:23.098" v="709" actId="478"/>
          <ac:grpSpMkLst>
            <pc:docMk/>
            <pc:sldMk cId="1266383348" sldId="4486"/>
            <ac:grpSpMk id="3" creationId="{FD889F63-2155-60DE-6639-D4177CD4F1D0}"/>
          </ac:grpSpMkLst>
        </pc:grpChg>
        <pc:picChg chg="mod">
          <ac:chgData name="Chris Ryan" userId="e72e1e7a-b1fc-4782-b385-2e2cb0e97414" providerId="ADAL" clId="{246F95CB-C188-174A-A34C-981DB3D05297}" dt="2024-12-02T15:25:45.508" v="702"/>
          <ac:picMkLst>
            <pc:docMk/>
            <pc:sldMk cId="1266383348" sldId="4486"/>
            <ac:picMk id="4" creationId="{C4CBC406-C7F5-AAC2-174A-181C11ADBBD7}"/>
          </ac:picMkLst>
        </pc:picChg>
        <pc:picChg chg="mod">
          <ac:chgData name="Chris Ryan" userId="e72e1e7a-b1fc-4782-b385-2e2cb0e97414" providerId="ADAL" clId="{246F95CB-C188-174A-A34C-981DB3D05297}" dt="2024-12-02T15:25:45.508" v="702"/>
          <ac:picMkLst>
            <pc:docMk/>
            <pc:sldMk cId="1266383348" sldId="4486"/>
            <ac:picMk id="5" creationId="{F98BA32C-B1D6-D223-7E77-BED2A997A355}"/>
          </ac:picMkLst>
        </pc:picChg>
        <pc:picChg chg="add del mod">
          <ac:chgData name="Chris Ryan" userId="e72e1e7a-b1fc-4782-b385-2e2cb0e97414" providerId="ADAL" clId="{246F95CB-C188-174A-A34C-981DB3D05297}" dt="2024-12-02T15:26:56.957" v="713" actId="21"/>
          <ac:picMkLst>
            <pc:docMk/>
            <pc:sldMk cId="1266383348" sldId="4486"/>
            <ac:picMk id="6" creationId="{E2C7014F-9905-6323-CC63-9188C78CD39F}"/>
          </ac:picMkLst>
        </pc:picChg>
        <pc:picChg chg="add mod">
          <ac:chgData name="Chris Ryan" userId="e72e1e7a-b1fc-4782-b385-2e2cb0e97414" providerId="ADAL" clId="{246F95CB-C188-174A-A34C-981DB3D05297}" dt="2024-12-02T18:48:19.596" v="1363" actId="962"/>
          <ac:picMkLst>
            <pc:docMk/>
            <pc:sldMk cId="1266383348" sldId="4486"/>
            <ac:picMk id="7" creationId="{202E698E-A185-D3BB-9DDF-41583B210DFC}"/>
          </ac:picMkLst>
        </pc:picChg>
        <pc:picChg chg="mod">
          <ac:chgData name="Chris Ryan" userId="e72e1e7a-b1fc-4782-b385-2e2cb0e97414" providerId="ADAL" clId="{246F95CB-C188-174A-A34C-981DB3D05297}" dt="2024-12-02T18:47:02.929" v="1355" actId="962"/>
          <ac:picMkLst>
            <pc:docMk/>
            <pc:sldMk cId="1266383348" sldId="4486"/>
            <ac:picMk id="8" creationId="{A0E5D980-1704-D40E-5119-B98DE35413C2}"/>
          </ac:picMkLst>
        </pc:picChg>
        <pc:picChg chg="del">
          <ac:chgData name="Chris Ryan" userId="e72e1e7a-b1fc-4782-b385-2e2cb0e97414" providerId="ADAL" clId="{246F95CB-C188-174A-A34C-981DB3D05297}" dt="2024-12-02T15:26:59.222" v="714" actId="478"/>
          <ac:picMkLst>
            <pc:docMk/>
            <pc:sldMk cId="1266383348" sldId="4486"/>
            <ac:picMk id="11" creationId="{F38FC3CF-742E-1318-7DD8-E9C57F6FF016}"/>
          </ac:picMkLst>
        </pc:picChg>
      </pc:sldChg>
      <pc:sldChg chg="addSp delSp modSp mod">
        <pc:chgData name="Chris Ryan" userId="e72e1e7a-b1fc-4782-b385-2e2cb0e97414" providerId="ADAL" clId="{246F95CB-C188-174A-A34C-981DB3D05297}" dt="2024-12-02T20:07:12.036" v="1587" actId="13244"/>
        <pc:sldMkLst>
          <pc:docMk/>
          <pc:sldMk cId="4130797361" sldId="4488"/>
        </pc:sldMkLst>
        <pc:spChg chg="mod">
          <ac:chgData name="Chris Ryan" userId="e72e1e7a-b1fc-4782-b385-2e2cb0e97414" providerId="ADAL" clId="{246F95CB-C188-174A-A34C-981DB3D05297}" dt="2024-12-02T20:07:12.036" v="1587" actId="13244"/>
          <ac:spMkLst>
            <pc:docMk/>
            <pc:sldMk cId="4130797361" sldId="4488"/>
            <ac:spMk id="2" creationId="{1586B24C-77AF-8469-640F-1ED6A133FF8D}"/>
          </ac:spMkLst>
        </pc:spChg>
        <pc:spChg chg="mod">
          <ac:chgData name="Chris Ryan" userId="e72e1e7a-b1fc-4782-b385-2e2cb0e97414" providerId="ADAL" clId="{246F95CB-C188-174A-A34C-981DB3D05297}" dt="2024-12-02T20:06:52.835" v="1586" actId="13244"/>
          <ac:spMkLst>
            <pc:docMk/>
            <pc:sldMk cId="4130797361" sldId="4488"/>
            <ac:spMk id="5" creationId="{53BD6BDC-519E-611F-C64A-41407B05CE3D}"/>
          </ac:spMkLst>
        </pc:spChg>
        <pc:grpChg chg="add mod">
          <ac:chgData name="Chris Ryan" userId="e72e1e7a-b1fc-4782-b385-2e2cb0e97414" providerId="ADAL" clId="{246F95CB-C188-174A-A34C-981DB3D05297}" dt="2024-12-02T16:22:31.232" v="1081" actId="962"/>
          <ac:grpSpMkLst>
            <pc:docMk/>
            <pc:sldMk cId="4130797361" sldId="4488"/>
            <ac:grpSpMk id="7" creationId="{2F6883AE-AD60-1276-9083-58DCFD5B550C}"/>
          </ac:grpSpMkLst>
        </pc:grpChg>
        <pc:picChg chg="del">
          <ac:chgData name="Chris Ryan" userId="e72e1e7a-b1fc-4782-b385-2e2cb0e97414" providerId="ADAL" clId="{246F95CB-C188-174A-A34C-981DB3D05297}" dt="2024-12-02T15:27:20.155" v="717" actId="478"/>
          <ac:picMkLst>
            <pc:docMk/>
            <pc:sldMk cId="4130797361" sldId="4488"/>
            <ac:picMk id="3" creationId="{BEAF1771-CBF7-87B7-F06D-FA29DCFF0120}"/>
          </ac:picMkLst>
        </pc:picChg>
        <pc:picChg chg="del">
          <ac:chgData name="Chris Ryan" userId="e72e1e7a-b1fc-4782-b385-2e2cb0e97414" providerId="ADAL" clId="{246F95CB-C188-174A-A34C-981DB3D05297}" dt="2024-12-02T15:27:18.783" v="716" actId="478"/>
          <ac:picMkLst>
            <pc:docMk/>
            <pc:sldMk cId="4130797361" sldId="4488"/>
            <ac:picMk id="6" creationId="{CAF56480-6233-BE61-2A2F-B23C3AA59013}"/>
          </ac:picMkLst>
        </pc:picChg>
        <pc:picChg chg="mod">
          <ac:chgData name="Chris Ryan" userId="e72e1e7a-b1fc-4782-b385-2e2cb0e97414" providerId="ADAL" clId="{246F95CB-C188-174A-A34C-981DB3D05297}" dt="2024-12-02T15:27:23.342" v="718"/>
          <ac:picMkLst>
            <pc:docMk/>
            <pc:sldMk cId="4130797361" sldId="4488"/>
            <ac:picMk id="8" creationId="{CAE3937B-A138-8D71-8823-15922198C7D7}"/>
          </ac:picMkLst>
        </pc:picChg>
        <pc:picChg chg="mod">
          <ac:chgData name="Chris Ryan" userId="e72e1e7a-b1fc-4782-b385-2e2cb0e97414" providerId="ADAL" clId="{246F95CB-C188-174A-A34C-981DB3D05297}" dt="2024-12-02T15:27:23.342" v="718"/>
          <ac:picMkLst>
            <pc:docMk/>
            <pc:sldMk cId="4130797361" sldId="4488"/>
            <ac:picMk id="9" creationId="{04DE80AE-5DD0-9D22-893D-5A90BA0C2F91}"/>
          </ac:picMkLst>
        </pc:picChg>
      </pc:sldChg>
      <pc:sldChg chg="addSp delSp modSp mod">
        <pc:chgData name="Chris Ryan" userId="e72e1e7a-b1fc-4782-b385-2e2cb0e97414" providerId="ADAL" clId="{246F95CB-C188-174A-A34C-981DB3D05297}" dt="2024-12-02T20:08:11.014" v="1590" actId="13244"/>
        <pc:sldMkLst>
          <pc:docMk/>
          <pc:sldMk cId="289768023" sldId="4489"/>
        </pc:sldMkLst>
        <pc:spChg chg="mod">
          <ac:chgData name="Chris Ryan" userId="e72e1e7a-b1fc-4782-b385-2e2cb0e97414" providerId="ADAL" clId="{246F95CB-C188-174A-A34C-981DB3D05297}" dt="2024-12-02T16:03:52.517" v="995" actId="1036"/>
          <ac:spMkLst>
            <pc:docMk/>
            <pc:sldMk cId="289768023" sldId="4489"/>
            <ac:spMk id="2" creationId="{1586B24C-77AF-8469-640F-1ED6A133FF8D}"/>
          </ac:spMkLst>
        </pc:spChg>
        <pc:spChg chg="mod">
          <ac:chgData name="Chris Ryan" userId="e72e1e7a-b1fc-4782-b385-2e2cb0e97414" providerId="ADAL" clId="{246F95CB-C188-174A-A34C-981DB3D05297}" dt="2024-12-02T16:22:44.035" v="1082" actId="962"/>
          <ac:spMkLst>
            <pc:docMk/>
            <pc:sldMk cId="289768023" sldId="4489"/>
            <ac:spMk id="3" creationId="{118A75F8-01DC-B2F1-EF94-96D9B4AEB443}"/>
          </ac:spMkLst>
        </pc:spChg>
        <pc:spChg chg="mod">
          <ac:chgData name="Chris Ryan" userId="e72e1e7a-b1fc-4782-b385-2e2cb0e97414" providerId="ADAL" clId="{246F95CB-C188-174A-A34C-981DB3D05297}" dt="2024-12-02T20:07:34.137" v="1588" actId="13244"/>
          <ac:spMkLst>
            <pc:docMk/>
            <pc:sldMk cId="289768023" sldId="4489"/>
            <ac:spMk id="5" creationId="{53BD6BDC-519E-611F-C64A-41407B05CE3D}"/>
          </ac:spMkLst>
        </pc:spChg>
        <pc:spChg chg="mod">
          <ac:chgData name="Chris Ryan" userId="e72e1e7a-b1fc-4782-b385-2e2cb0e97414" providerId="ADAL" clId="{246F95CB-C188-174A-A34C-981DB3D05297}" dt="2024-12-02T20:07:57.152" v="1589" actId="13244"/>
          <ac:spMkLst>
            <pc:docMk/>
            <pc:sldMk cId="289768023" sldId="4489"/>
            <ac:spMk id="7" creationId="{7AAC9258-D5BE-53C5-48EB-0AA333A8AA5A}"/>
          </ac:spMkLst>
        </pc:spChg>
        <pc:grpChg chg="add mod">
          <ac:chgData name="Chris Ryan" userId="e72e1e7a-b1fc-4782-b385-2e2cb0e97414" providerId="ADAL" clId="{246F95CB-C188-174A-A34C-981DB3D05297}" dt="2024-12-02T20:08:11.014" v="1590" actId="13244"/>
          <ac:grpSpMkLst>
            <pc:docMk/>
            <pc:sldMk cId="289768023" sldId="4489"/>
            <ac:grpSpMk id="9" creationId="{9521AD8D-4C7F-1058-68B6-1B9E1A47BD3F}"/>
          </ac:grpSpMkLst>
        </pc:grpChg>
        <pc:picChg chg="del">
          <ac:chgData name="Chris Ryan" userId="e72e1e7a-b1fc-4782-b385-2e2cb0e97414" providerId="ADAL" clId="{246F95CB-C188-174A-A34C-981DB3D05297}" dt="2024-12-02T15:27:30.861" v="720" actId="478"/>
          <ac:picMkLst>
            <pc:docMk/>
            <pc:sldMk cId="289768023" sldId="4489"/>
            <ac:picMk id="6" creationId="{DC73DD32-BC5A-FC8A-B0D2-E9F5F01B667B}"/>
          </ac:picMkLst>
        </pc:picChg>
        <pc:picChg chg="del">
          <ac:chgData name="Chris Ryan" userId="e72e1e7a-b1fc-4782-b385-2e2cb0e97414" providerId="ADAL" clId="{246F95CB-C188-174A-A34C-981DB3D05297}" dt="2024-12-02T15:27:28.586" v="719" actId="478"/>
          <ac:picMkLst>
            <pc:docMk/>
            <pc:sldMk cId="289768023" sldId="4489"/>
            <ac:picMk id="8" creationId="{A2EF1F8E-8BA6-EC32-4111-C640D57AB793}"/>
          </ac:picMkLst>
        </pc:picChg>
        <pc:picChg chg="mod">
          <ac:chgData name="Chris Ryan" userId="e72e1e7a-b1fc-4782-b385-2e2cb0e97414" providerId="ADAL" clId="{246F95CB-C188-174A-A34C-981DB3D05297}" dt="2024-12-02T15:27:32.411" v="721"/>
          <ac:picMkLst>
            <pc:docMk/>
            <pc:sldMk cId="289768023" sldId="4489"/>
            <ac:picMk id="10" creationId="{41EF84E5-FBE1-A813-CA80-31F6C69D470E}"/>
          </ac:picMkLst>
        </pc:picChg>
        <pc:picChg chg="mod">
          <ac:chgData name="Chris Ryan" userId="e72e1e7a-b1fc-4782-b385-2e2cb0e97414" providerId="ADAL" clId="{246F95CB-C188-174A-A34C-981DB3D05297}" dt="2024-12-02T15:27:32.411" v="721"/>
          <ac:picMkLst>
            <pc:docMk/>
            <pc:sldMk cId="289768023" sldId="4489"/>
            <ac:picMk id="11" creationId="{2CB1ED70-7AB6-C7B4-03D5-A58724E7F20C}"/>
          </ac:picMkLst>
        </pc:picChg>
      </pc:sldChg>
      <pc:sldChg chg="addSp delSp modSp mod">
        <pc:chgData name="Chris Ryan" userId="e72e1e7a-b1fc-4782-b385-2e2cb0e97414" providerId="ADAL" clId="{246F95CB-C188-174A-A34C-981DB3D05297}" dt="2024-12-02T20:09:34.151" v="1594" actId="13244"/>
        <pc:sldMkLst>
          <pc:docMk/>
          <pc:sldMk cId="2856931657" sldId="4491"/>
        </pc:sldMkLst>
        <pc:spChg chg="mod">
          <ac:chgData name="Chris Ryan" userId="e72e1e7a-b1fc-4782-b385-2e2cb0e97414" providerId="ADAL" clId="{246F95CB-C188-174A-A34C-981DB3D05297}" dt="2024-12-02T20:09:34.151" v="1594" actId="13244"/>
          <ac:spMkLst>
            <pc:docMk/>
            <pc:sldMk cId="2856931657" sldId="4491"/>
            <ac:spMk id="5" creationId="{53BD6BDC-519E-611F-C64A-41407B05CE3D}"/>
          </ac:spMkLst>
        </pc:spChg>
        <pc:grpChg chg="add mod">
          <ac:chgData name="Chris Ryan" userId="e72e1e7a-b1fc-4782-b385-2e2cb0e97414" providerId="ADAL" clId="{246F95CB-C188-174A-A34C-981DB3D05297}" dt="2024-12-02T20:09:34.151" v="1594" actId="13244"/>
          <ac:grpSpMkLst>
            <pc:docMk/>
            <pc:sldMk cId="2856931657" sldId="4491"/>
            <ac:grpSpMk id="7" creationId="{7028F472-EB2F-B58C-53CB-DD09D28AD577}"/>
          </ac:grpSpMkLst>
        </pc:grpChg>
        <pc:picChg chg="del">
          <ac:chgData name="Chris Ryan" userId="e72e1e7a-b1fc-4782-b385-2e2cb0e97414" providerId="ADAL" clId="{246F95CB-C188-174A-A34C-981DB3D05297}" dt="2024-12-02T15:28:00.296" v="729" actId="478"/>
          <ac:picMkLst>
            <pc:docMk/>
            <pc:sldMk cId="2856931657" sldId="4491"/>
            <ac:picMk id="3" creationId="{95E908E4-2DBE-B924-8659-CD0B421649D5}"/>
          </ac:picMkLst>
        </pc:picChg>
        <pc:picChg chg="del">
          <ac:chgData name="Chris Ryan" userId="e72e1e7a-b1fc-4782-b385-2e2cb0e97414" providerId="ADAL" clId="{246F95CB-C188-174A-A34C-981DB3D05297}" dt="2024-12-02T15:28:02.503" v="730" actId="478"/>
          <ac:picMkLst>
            <pc:docMk/>
            <pc:sldMk cId="2856931657" sldId="4491"/>
            <ac:picMk id="6" creationId="{7019616B-428E-20BC-2325-4DD8EC6E0FB8}"/>
          </ac:picMkLst>
        </pc:picChg>
        <pc:picChg chg="mod">
          <ac:chgData name="Chris Ryan" userId="e72e1e7a-b1fc-4782-b385-2e2cb0e97414" providerId="ADAL" clId="{246F95CB-C188-174A-A34C-981DB3D05297}" dt="2024-12-02T15:28:05.071" v="731"/>
          <ac:picMkLst>
            <pc:docMk/>
            <pc:sldMk cId="2856931657" sldId="4491"/>
            <ac:picMk id="8" creationId="{52284725-CBB2-C55E-8AE0-D266476C2FB1}"/>
          </ac:picMkLst>
        </pc:picChg>
        <pc:picChg chg="mod">
          <ac:chgData name="Chris Ryan" userId="e72e1e7a-b1fc-4782-b385-2e2cb0e97414" providerId="ADAL" clId="{246F95CB-C188-174A-A34C-981DB3D05297}" dt="2024-12-02T15:28:05.071" v="731"/>
          <ac:picMkLst>
            <pc:docMk/>
            <pc:sldMk cId="2856931657" sldId="4491"/>
            <ac:picMk id="9" creationId="{F7CD72D5-406E-E807-80BF-E1907DE5F01C}"/>
          </ac:picMkLst>
        </pc:picChg>
      </pc:sldChg>
      <pc:sldChg chg="addSp delSp modSp mod">
        <pc:chgData name="Chris Ryan" userId="e72e1e7a-b1fc-4782-b385-2e2cb0e97414" providerId="ADAL" clId="{246F95CB-C188-174A-A34C-981DB3D05297}" dt="2024-12-02T20:10:22.870" v="1596" actId="13244"/>
        <pc:sldMkLst>
          <pc:docMk/>
          <pc:sldMk cId="769843462" sldId="4492"/>
        </pc:sldMkLst>
        <pc:spChg chg="mod">
          <ac:chgData name="Chris Ryan" userId="e72e1e7a-b1fc-4782-b385-2e2cb0e97414" providerId="ADAL" clId="{246F95CB-C188-174A-A34C-981DB3D05297}" dt="2024-12-02T20:10:22.870" v="1596" actId="13244"/>
          <ac:spMkLst>
            <pc:docMk/>
            <pc:sldMk cId="769843462" sldId="4492"/>
            <ac:spMk id="5" creationId="{53BD6BDC-519E-611F-C64A-41407B05CE3D}"/>
          </ac:spMkLst>
        </pc:spChg>
        <pc:spChg chg="mod">
          <ac:chgData name="Chris Ryan" userId="e72e1e7a-b1fc-4782-b385-2e2cb0e97414" providerId="ADAL" clId="{246F95CB-C188-174A-A34C-981DB3D05297}" dt="2024-12-02T16:23:50.974" v="1088" actId="962"/>
          <ac:spMkLst>
            <pc:docMk/>
            <pc:sldMk cId="769843462" sldId="4492"/>
            <ac:spMk id="8" creationId="{FE1E6BF0-B1C8-9335-9D2E-5A3391EEF01C}"/>
          </ac:spMkLst>
        </pc:spChg>
        <pc:spChg chg="mod">
          <ac:chgData name="Chris Ryan" userId="e72e1e7a-b1fc-4782-b385-2e2cb0e97414" providerId="ADAL" clId="{246F95CB-C188-174A-A34C-981DB3D05297}" dt="2024-12-02T18:26:19.139" v="1282" actId="33553"/>
          <ac:spMkLst>
            <pc:docMk/>
            <pc:sldMk cId="769843462" sldId="4492"/>
            <ac:spMk id="9" creationId="{4DB87A82-15AD-8DA6-5ED9-1C2F7C0AB78D}"/>
          </ac:spMkLst>
        </pc:spChg>
        <pc:grpChg chg="add mod">
          <ac:chgData name="Chris Ryan" userId="e72e1e7a-b1fc-4782-b385-2e2cb0e97414" providerId="ADAL" clId="{246F95CB-C188-174A-A34C-981DB3D05297}" dt="2024-12-02T20:10:22.870" v="1596" actId="13244"/>
          <ac:grpSpMkLst>
            <pc:docMk/>
            <pc:sldMk cId="769843462" sldId="4492"/>
            <ac:grpSpMk id="6" creationId="{971603D3-B13E-E55F-82E5-4A7D2788A315}"/>
          </ac:grpSpMkLst>
        </pc:grpChg>
        <pc:picChg chg="del">
          <ac:chgData name="Chris Ryan" userId="e72e1e7a-b1fc-4782-b385-2e2cb0e97414" providerId="ADAL" clId="{246F95CB-C188-174A-A34C-981DB3D05297}" dt="2024-12-02T15:28:15.067" v="734" actId="478"/>
          <ac:picMkLst>
            <pc:docMk/>
            <pc:sldMk cId="769843462" sldId="4492"/>
            <ac:picMk id="2" creationId="{2FE5AC55-305F-9961-E648-599F84093F3A}"/>
          </ac:picMkLst>
        </pc:picChg>
        <pc:picChg chg="del">
          <ac:chgData name="Chris Ryan" userId="e72e1e7a-b1fc-4782-b385-2e2cb0e97414" providerId="ADAL" clId="{246F95CB-C188-174A-A34C-981DB3D05297}" dt="2024-12-02T15:28:13.634" v="733" actId="478"/>
          <ac:picMkLst>
            <pc:docMk/>
            <pc:sldMk cId="769843462" sldId="4492"/>
            <ac:picMk id="3" creationId="{3DA447F8-5B92-B041-356D-E9FF928BAC7B}"/>
          </ac:picMkLst>
        </pc:picChg>
        <pc:picChg chg="mod">
          <ac:chgData name="Chris Ryan" userId="e72e1e7a-b1fc-4782-b385-2e2cb0e97414" providerId="ADAL" clId="{246F95CB-C188-174A-A34C-981DB3D05297}" dt="2024-12-02T15:28:17.354" v="735"/>
          <ac:picMkLst>
            <pc:docMk/>
            <pc:sldMk cId="769843462" sldId="4492"/>
            <ac:picMk id="7" creationId="{3FAA032F-75F8-2398-21CF-A10185384A08}"/>
          </ac:picMkLst>
        </pc:picChg>
        <pc:picChg chg="mod">
          <ac:chgData name="Chris Ryan" userId="e72e1e7a-b1fc-4782-b385-2e2cb0e97414" providerId="ADAL" clId="{246F95CB-C188-174A-A34C-981DB3D05297}" dt="2024-12-02T15:28:17.354" v="735"/>
          <ac:picMkLst>
            <pc:docMk/>
            <pc:sldMk cId="769843462" sldId="4492"/>
            <ac:picMk id="10" creationId="{3244D133-151B-76B4-963B-A39E8DE7C6CC}"/>
          </ac:picMkLst>
        </pc:picChg>
      </pc:sldChg>
      <pc:sldChg chg="addSp delSp modSp mod">
        <pc:chgData name="Chris Ryan" userId="e72e1e7a-b1fc-4782-b385-2e2cb0e97414" providerId="ADAL" clId="{246F95CB-C188-174A-A34C-981DB3D05297}" dt="2024-12-02T20:10:47.844" v="1597" actId="13244"/>
        <pc:sldMkLst>
          <pc:docMk/>
          <pc:sldMk cId="3618857801" sldId="4493"/>
        </pc:sldMkLst>
        <pc:spChg chg="mod">
          <ac:chgData name="Chris Ryan" userId="e72e1e7a-b1fc-4782-b385-2e2cb0e97414" providerId="ADAL" clId="{246F95CB-C188-174A-A34C-981DB3D05297}" dt="2024-12-02T20:10:47.844" v="1597" actId="13244"/>
          <ac:spMkLst>
            <pc:docMk/>
            <pc:sldMk cId="3618857801" sldId="4493"/>
            <ac:spMk id="3" creationId="{FA688E86-22E0-3852-44C1-28C4A1FAAE23}"/>
          </ac:spMkLst>
        </pc:spChg>
        <pc:grpChg chg="add mod">
          <ac:chgData name="Chris Ryan" userId="e72e1e7a-b1fc-4782-b385-2e2cb0e97414" providerId="ADAL" clId="{246F95CB-C188-174A-A34C-981DB3D05297}" dt="2024-12-02T16:24:11.445" v="1090" actId="962"/>
          <ac:grpSpMkLst>
            <pc:docMk/>
            <pc:sldMk cId="3618857801" sldId="4493"/>
            <ac:grpSpMk id="4" creationId="{D675A3D6-B18C-CAEB-BDB7-3CB0C5577E7A}"/>
          </ac:grpSpMkLst>
        </pc:grpChg>
        <pc:picChg chg="mod">
          <ac:chgData name="Chris Ryan" userId="e72e1e7a-b1fc-4782-b385-2e2cb0e97414" providerId="ADAL" clId="{246F95CB-C188-174A-A34C-981DB3D05297}" dt="2024-12-02T15:28:42.786" v="739"/>
          <ac:picMkLst>
            <pc:docMk/>
            <pc:sldMk cId="3618857801" sldId="4493"/>
            <ac:picMk id="5" creationId="{F710377C-819C-DCD1-F91C-21816B1D9C33}"/>
          </ac:picMkLst>
        </pc:picChg>
        <pc:picChg chg="mod">
          <ac:chgData name="Chris Ryan" userId="e72e1e7a-b1fc-4782-b385-2e2cb0e97414" providerId="ADAL" clId="{246F95CB-C188-174A-A34C-981DB3D05297}" dt="2024-12-02T15:28:42.786" v="739"/>
          <ac:picMkLst>
            <pc:docMk/>
            <pc:sldMk cId="3618857801" sldId="4493"/>
            <ac:picMk id="6" creationId="{03E57A94-114F-7CF5-F9B8-9A5CFD57E12A}"/>
          </ac:picMkLst>
        </pc:picChg>
        <pc:picChg chg="del">
          <ac:chgData name="Chris Ryan" userId="e72e1e7a-b1fc-4782-b385-2e2cb0e97414" providerId="ADAL" clId="{246F95CB-C188-174A-A34C-981DB3D05297}" dt="2024-12-02T15:28:39.428" v="738" actId="478"/>
          <ac:picMkLst>
            <pc:docMk/>
            <pc:sldMk cId="3618857801" sldId="4493"/>
            <ac:picMk id="9" creationId="{C8B85BF9-E902-9817-8396-55F5C766851B}"/>
          </ac:picMkLst>
        </pc:picChg>
        <pc:picChg chg="del">
          <ac:chgData name="Chris Ryan" userId="e72e1e7a-b1fc-4782-b385-2e2cb0e97414" providerId="ADAL" clId="{246F95CB-C188-174A-A34C-981DB3D05297}" dt="2024-12-02T15:28:38.009" v="737" actId="478"/>
          <ac:picMkLst>
            <pc:docMk/>
            <pc:sldMk cId="3618857801" sldId="4493"/>
            <ac:picMk id="10" creationId="{C6A856A4-A763-3FAF-ADC3-3244EE6180EE}"/>
          </ac:picMkLst>
        </pc:picChg>
      </pc:sldChg>
      <pc:sldChg chg="addSp delSp modSp mod">
        <pc:chgData name="Chris Ryan" userId="e72e1e7a-b1fc-4782-b385-2e2cb0e97414" providerId="ADAL" clId="{246F95CB-C188-174A-A34C-981DB3D05297}" dt="2024-12-02T20:12:43.348" v="1602" actId="13244"/>
        <pc:sldMkLst>
          <pc:docMk/>
          <pc:sldMk cId="3608683455" sldId="4494"/>
        </pc:sldMkLst>
        <pc:spChg chg="mod">
          <ac:chgData name="Chris Ryan" userId="e72e1e7a-b1fc-4782-b385-2e2cb0e97414" providerId="ADAL" clId="{246F95CB-C188-174A-A34C-981DB3D05297}" dt="2024-12-02T20:11:31.878" v="1598" actId="13244"/>
          <ac:spMkLst>
            <pc:docMk/>
            <pc:sldMk cId="3608683455" sldId="4494"/>
            <ac:spMk id="6" creationId="{9E5DA3FD-C7CA-0A6D-6BEF-45CD78004DB4}"/>
          </ac:spMkLst>
        </pc:spChg>
        <pc:spChg chg="add del mod">
          <ac:chgData name="Chris Ryan" userId="e72e1e7a-b1fc-4782-b385-2e2cb0e97414" providerId="ADAL" clId="{246F95CB-C188-174A-A34C-981DB3D05297}" dt="2024-12-02T20:12:15.764" v="1601" actId="478"/>
          <ac:spMkLst>
            <pc:docMk/>
            <pc:sldMk cId="3608683455" sldId="4494"/>
            <ac:spMk id="8" creationId="{9911C622-55BC-7A26-2AD2-2E4D3FEB8B0A}"/>
          </ac:spMkLst>
        </pc:spChg>
        <pc:spChg chg="mod">
          <ac:chgData name="Chris Ryan" userId="e72e1e7a-b1fc-4782-b385-2e2cb0e97414" providerId="ADAL" clId="{246F95CB-C188-174A-A34C-981DB3D05297}" dt="2024-12-02T16:05:21.694" v="1001" actId="20577"/>
          <ac:spMkLst>
            <pc:docMk/>
            <pc:sldMk cId="3608683455" sldId="4494"/>
            <ac:spMk id="9" creationId="{90063223-9A5C-380C-8B87-75283179954E}"/>
          </ac:spMkLst>
        </pc:spChg>
        <pc:grpChg chg="add del mod">
          <ac:chgData name="Chris Ryan" userId="e72e1e7a-b1fc-4782-b385-2e2cb0e97414" providerId="ADAL" clId="{246F95CB-C188-174A-A34C-981DB3D05297}" dt="2024-12-02T15:30:48.836" v="786" actId="21"/>
          <ac:grpSpMkLst>
            <pc:docMk/>
            <pc:sldMk cId="3608683455" sldId="4494"/>
            <ac:grpSpMk id="4" creationId="{2D12746D-33BD-A408-CB61-6226E6AB9031}"/>
          </ac:grpSpMkLst>
        </pc:grpChg>
        <pc:grpChg chg="add mod">
          <ac:chgData name="Chris Ryan" userId="e72e1e7a-b1fc-4782-b385-2e2cb0e97414" providerId="ADAL" clId="{246F95CB-C188-174A-A34C-981DB3D05297}" dt="2024-12-02T20:12:43.348" v="1602" actId="13244"/>
          <ac:grpSpMkLst>
            <pc:docMk/>
            <pc:sldMk cId="3608683455" sldId="4494"/>
            <ac:grpSpMk id="12" creationId="{0DD5EFA6-699B-6454-7303-C1848743BAFF}"/>
          </ac:grpSpMkLst>
        </pc:grpChg>
        <pc:picChg chg="del">
          <ac:chgData name="Chris Ryan" userId="e72e1e7a-b1fc-4782-b385-2e2cb0e97414" providerId="ADAL" clId="{246F95CB-C188-174A-A34C-981DB3D05297}" dt="2024-12-02T15:30:50.535" v="787" actId="478"/>
          <ac:picMkLst>
            <pc:docMk/>
            <pc:sldMk cId="3608683455" sldId="4494"/>
            <ac:picMk id="3" creationId="{6882CB54-6E95-E2D8-3657-23F13503FC16}"/>
          </ac:picMkLst>
        </pc:picChg>
        <pc:picChg chg="del">
          <ac:chgData name="Chris Ryan" userId="e72e1e7a-b1fc-4782-b385-2e2cb0e97414" providerId="ADAL" clId="{246F95CB-C188-174A-A34C-981DB3D05297}" dt="2024-12-02T15:30:53.348" v="788" actId="478"/>
          <ac:picMkLst>
            <pc:docMk/>
            <pc:sldMk cId="3608683455" sldId="4494"/>
            <ac:picMk id="5" creationId="{8347A5B0-0F18-3830-5435-4EF37A7F0E32}"/>
          </ac:picMkLst>
        </pc:picChg>
        <pc:picChg chg="mod">
          <ac:chgData name="Chris Ryan" userId="e72e1e7a-b1fc-4782-b385-2e2cb0e97414" providerId="ADAL" clId="{246F95CB-C188-174A-A34C-981DB3D05297}" dt="2024-12-02T16:05:43.149" v="1004" actId="962"/>
          <ac:picMkLst>
            <pc:docMk/>
            <pc:sldMk cId="3608683455" sldId="4494"/>
            <ac:picMk id="7" creationId="{AF3E0DA9-AFD0-1C20-1053-B8FDF568E3B3}"/>
          </ac:picMkLst>
        </pc:picChg>
        <pc:picChg chg="mod">
          <ac:chgData name="Chris Ryan" userId="e72e1e7a-b1fc-4782-b385-2e2cb0e97414" providerId="ADAL" clId="{246F95CB-C188-174A-A34C-981DB3D05297}" dt="2024-12-02T15:30:21.169" v="775"/>
          <ac:picMkLst>
            <pc:docMk/>
            <pc:sldMk cId="3608683455" sldId="4494"/>
            <ac:picMk id="10" creationId="{04F6A409-6362-60B0-CBDF-B0638C1EDF4D}"/>
          </ac:picMkLst>
        </pc:picChg>
        <pc:picChg chg="mod">
          <ac:chgData name="Chris Ryan" userId="e72e1e7a-b1fc-4782-b385-2e2cb0e97414" providerId="ADAL" clId="{246F95CB-C188-174A-A34C-981DB3D05297}" dt="2024-12-02T15:30:21.169" v="775"/>
          <ac:picMkLst>
            <pc:docMk/>
            <pc:sldMk cId="3608683455" sldId="4494"/>
            <ac:picMk id="11" creationId="{407CD0FD-9322-7532-E154-02454DAE5A3B}"/>
          </ac:picMkLst>
        </pc:picChg>
        <pc:picChg chg="mod">
          <ac:chgData name="Chris Ryan" userId="e72e1e7a-b1fc-4782-b385-2e2cb0e97414" providerId="ADAL" clId="{246F95CB-C188-174A-A34C-981DB3D05297}" dt="2024-12-02T15:30:56.612" v="789"/>
          <ac:picMkLst>
            <pc:docMk/>
            <pc:sldMk cId="3608683455" sldId="4494"/>
            <ac:picMk id="13" creationId="{DB2529E7-A8F5-E7DA-9BB3-17CF3C8DADD4}"/>
          </ac:picMkLst>
        </pc:picChg>
        <pc:picChg chg="mod">
          <ac:chgData name="Chris Ryan" userId="e72e1e7a-b1fc-4782-b385-2e2cb0e97414" providerId="ADAL" clId="{246F95CB-C188-174A-A34C-981DB3D05297}" dt="2024-12-02T15:30:56.612" v="789"/>
          <ac:picMkLst>
            <pc:docMk/>
            <pc:sldMk cId="3608683455" sldId="4494"/>
            <ac:picMk id="14" creationId="{6E614D7D-6013-F80C-B18A-57DC4DD630CA}"/>
          </ac:picMkLst>
        </pc:picChg>
      </pc:sldChg>
      <pc:sldChg chg="addSp delSp modSp mod">
        <pc:chgData name="Chris Ryan" userId="e72e1e7a-b1fc-4782-b385-2e2cb0e97414" providerId="ADAL" clId="{246F95CB-C188-174A-A34C-981DB3D05297}" dt="2024-12-02T20:13:29.461" v="1604" actId="13244"/>
        <pc:sldMkLst>
          <pc:docMk/>
          <pc:sldMk cId="3835321229" sldId="4495"/>
        </pc:sldMkLst>
        <pc:spChg chg="mod">
          <ac:chgData name="Chris Ryan" userId="e72e1e7a-b1fc-4782-b385-2e2cb0e97414" providerId="ADAL" clId="{246F95CB-C188-174A-A34C-981DB3D05297}" dt="2024-12-02T20:13:29.461" v="1604" actId="13244"/>
          <ac:spMkLst>
            <pc:docMk/>
            <pc:sldMk cId="3835321229" sldId="4495"/>
            <ac:spMk id="6" creationId="{9E5DA3FD-C7CA-0A6D-6BEF-45CD78004DB4}"/>
          </ac:spMkLst>
        </pc:spChg>
        <pc:grpChg chg="add mod">
          <ac:chgData name="Chris Ryan" userId="e72e1e7a-b1fc-4782-b385-2e2cb0e97414" providerId="ADAL" clId="{246F95CB-C188-174A-A34C-981DB3D05297}" dt="2024-12-02T20:13:29.461" v="1604" actId="13244"/>
          <ac:grpSpMkLst>
            <pc:docMk/>
            <pc:sldMk cId="3835321229" sldId="4495"/>
            <ac:grpSpMk id="5" creationId="{356C9455-D445-CB52-5AB8-C7AE25F2B289}"/>
          </ac:grpSpMkLst>
        </pc:grpChg>
        <pc:grpChg chg="add del mod">
          <ac:chgData name="Chris Ryan" userId="e72e1e7a-b1fc-4782-b385-2e2cb0e97414" providerId="ADAL" clId="{246F95CB-C188-174A-A34C-981DB3D05297}" dt="2024-12-02T15:34:19.352" v="833" actId="478"/>
          <ac:grpSpMkLst>
            <pc:docMk/>
            <pc:sldMk cId="3835321229" sldId="4495"/>
            <ac:grpSpMk id="9" creationId="{0C75BB2B-413B-721F-600C-29055EFA93CC}"/>
          </ac:grpSpMkLst>
        </pc:grpChg>
        <pc:picChg chg="del">
          <ac:chgData name="Chris Ryan" userId="e72e1e7a-b1fc-4782-b385-2e2cb0e97414" providerId="ADAL" clId="{246F95CB-C188-174A-A34C-981DB3D05297}" dt="2024-12-02T15:31:04.585" v="790" actId="478"/>
          <ac:picMkLst>
            <pc:docMk/>
            <pc:sldMk cId="3835321229" sldId="4495"/>
            <ac:picMk id="3" creationId="{19D957F4-85CA-7C81-2E86-514E72641E30}"/>
          </ac:picMkLst>
        </pc:picChg>
        <pc:picChg chg="del">
          <ac:chgData name="Chris Ryan" userId="e72e1e7a-b1fc-4782-b385-2e2cb0e97414" providerId="ADAL" clId="{246F95CB-C188-174A-A34C-981DB3D05297}" dt="2024-12-02T15:31:07.206" v="791" actId="478"/>
          <ac:picMkLst>
            <pc:docMk/>
            <pc:sldMk cId="3835321229" sldId="4495"/>
            <ac:picMk id="4" creationId="{3465AB67-6A2D-9358-606A-786CF78CBDB4}"/>
          </ac:picMkLst>
        </pc:picChg>
        <pc:picChg chg="mod">
          <ac:chgData name="Chris Ryan" userId="e72e1e7a-b1fc-4782-b385-2e2cb0e97414" providerId="ADAL" clId="{246F95CB-C188-174A-A34C-981DB3D05297}" dt="2024-12-02T15:31:08.545" v="792"/>
          <ac:picMkLst>
            <pc:docMk/>
            <pc:sldMk cId="3835321229" sldId="4495"/>
            <ac:picMk id="7" creationId="{7C574BC2-BA59-B815-F868-F07288F2F0A2}"/>
          </ac:picMkLst>
        </pc:picChg>
        <pc:picChg chg="mod">
          <ac:chgData name="Chris Ryan" userId="e72e1e7a-b1fc-4782-b385-2e2cb0e97414" providerId="ADAL" clId="{246F95CB-C188-174A-A34C-981DB3D05297}" dt="2024-12-02T15:31:08.545" v="792"/>
          <ac:picMkLst>
            <pc:docMk/>
            <pc:sldMk cId="3835321229" sldId="4495"/>
            <ac:picMk id="8" creationId="{C6167ED9-7C90-7383-C4DC-F3531AD4B41F}"/>
          </ac:picMkLst>
        </pc:picChg>
        <pc:picChg chg="del mod topLvl">
          <ac:chgData name="Chris Ryan" userId="e72e1e7a-b1fc-4782-b385-2e2cb0e97414" providerId="ADAL" clId="{246F95CB-C188-174A-A34C-981DB3D05297}" dt="2024-12-02T15:34:47.042" v="839" actId="21"/>
          <ac:picMkLst>
            <pc:docMk/>
            <pc:sldMk cId="3835321229" sldId="4495"/>
            <ac:picMk id="10" creationId="{64BD5D70-C5A7-1E7E-80F0-DF8F11F9C857}"/>
          </ac:picMkLst>
        </pc:picChg>
        <pc:picChg chg="del">
          <ac:chgData name="Chris Ryan" userId="e72e1e7a-b1fc-4782-b385-2e2cb0e97414" providerId="ADAL" clId="{246F95CB-C188-174A-A34C-981DB3D05297}" dt="2024-12-02T15:34:50.192" v="840" actId="478"/>
          <ac:picMkLst>
            <pc:docMk/>
            <pc:sldMk cId="3835321229" sldId="4495"/>
            <ac:picMk id="11" creationId="{23BA7D66-AB2E-FDDA-2FC4-96439847D19F}"/>
          </ac:picMkLst>
        </pc:picChg>
        <pc:picChg chg="del mod topLvl">
          <ac:chgData name="Chris Ryan" userId="e72e1e7a-b1fc-4782-b385-2e2cb0e97414" providerId="ADAL" clId="{246F95CB-C188-174A-A34C-981DB3D05297}" dt="2024-12-02T15:34:19.352" v="833" actId="478"/>
          <ac:picMkLst>
            <pc:docMk/>
            <pc:sldMk cId="3835321229" sldId="4495"/>
            <ac:picMk id="12" creationId="{D6757A16-6087-9C99-D8F1-403D7670E557}"/>
          </ac:picMkLst>
        </pc:picChg>
        <pc:picChg chg="mod">
          <ac:chgData name="Chris Ryan" userId="e72e1e7a-b1fc-4782-b385-2e2cb0e97414" providerId="ADAL" clId="{246F95CB-C188-174A-A34C-981DB3D05297}" dt="2024-12-02T18:31:03.305" v="1296" actId="962"/>
          <ac:picMkLst>
            <pc:docMk/>
            <pc:sldMk cId="3835321229" sldId="4495"/>
            <ac:picMk id="13" creationId="{6A55378C-53ED-F141-C6A1-B677084F5C06}"/>
          </ac:picMkLst>
        </pc:picChg>
        <pc:picChg chg="add mod">
          <ac:chgData name="Chris Ryan" userId="e72e1e7a-b1fc-4782-b385-2e2cb0e97414" providerId="ADAL" clId="{246F95CB-C188-174A-A34C-981DB3D05297}" dt="2024-12-02T15:34:51.550" v="841"/>
          <ac:picMkLst>
            <pc:docMk/>
            <pc:sldMk cId="3835321229" sldId="4495"/>
            <ac:picMk id="14" creationId="{5D4FB998-6E28-6147-6305-F07F34C6008B}"/>
          </ac:picMkLst>
        </pc:picChg>
      </pc:sldChg>
      <pc:sldChg chg="addSp delSp modSp mod">
        <pc:chgData name="Chris Ryan" userId="e72e1e7a-b1fc-4782-b385-2e2cb0e97414" providerId="ADAL" clId="{246F95CB-C188-174A-A34C-981DB3D05297}" dt="2024-12-02T20:13:55.450" v="1605" actId="13244"/>
        <pc:sldMkLst>
          <pc:docMk/>
          <pc:sldMk cId="967202034" sldId="4496"/>
        </pc:sldMkLst>
        <pc:spChg chg="mod">
          <ac:chgData name="Chris Ryan" userId="e72e1e7a-b1fc-4782-b385-2e2cb0e97414" providerId="ADAL" clId="{246F95CB-C188-174A-A34C-981DB3D05297}" dt="2024-12-02T20:13:55.450" v="1605" actId="13244"/>
          <ac:spMkLst>
            <pc:docMk/>
            <pc:sldMk cId="967202034" sldId="4496"/>
            <ac:spMk id="3" creationId="{FA688E86-22E0-3852-44C1-28C4A1FAAE23}"/>
          </ac:spMkLst>
        </pc:spChg>
        <pc:grpChg chg="add mod">
          <ac:chgData name="Chris Ryan" userId="e72e1e7a-b1fc-4782-b385-2e2cb0e97414" providerId="ADAL" clId="{246F95CB-C188-174A-A34C-981DB3D05297}" dt="2024-12-02T16:24:56.595" v="1093" actId="962"/>
          <ac:grpSpMkLst>
            <pc:docMk/>
            <pc:sldMk cId="967202034" sldId="4496"/>
            <ac:grpSpMk id="6" creationId="{7E1A813B-52F2-39F7-DEB3-8568A54E54D7}"/>
          </ac:grpSpMkLst>
        </pc:grpChg>
        <pc:picChg chg="del">
          <ac:chgData name="Chris Ryan" userId="e72e1e7a-b1fc-4782-b385-2e2cb0e97414" providerId="ADAL" clId="{246F95CB-C188-174A-A34C-981DB3D05297}" dt="2024-12-02T15:31:18.189" v="794" actId="478"/>
          <ac:picMkLst>
            <pc:docMk/>
            <pc:sldMk cId="967202034" sldId="4496"/>
            <ac:picMk id="4" creationId="{06D1B963-7FC7-6DBA-9C1B-6908A48511CF}"/>
          </ac:picMkLst>
        </pc:picChg>
        <pc:picChg chg="del">
          <ac:chgData name="Chris Ryan" userId="e72e1e7a-b1fc-4782-b385-2e2cb0e97414" providerId="ADAL" clId="{246F95CB-C188-174A-A34C-981DB3D05297}" dt="2024-12-02T15:31:16.617" v="793" actId="478"/>
          <ac:picMkLst>
            <pc:docMk/>
            <pc:sldMk cId="967202034" sldId="4496"/>
            <ac:picMk id="5" creationId="{B189EE76-C108-FA59-72AE-A2276D879FAD}"/>
          </ac:picMkLst>
        </pc:picChg>
        <pc:picChg chg="mod">
          <ac:chgData name="Chris Ryan" userId="e72e1e7a-b1fc-4782-b385-2e2cb0e97414" providerId="ADAL" clId="{246F95CB-C188-174A-A34C-981DB3D05297}" dt="2024-12-02T15:31:20.683" v="795"/>
          <ac:picMkLst>
            <pc:docMk/>
            <pc:sldMk cId="967202034" sldId="4496"/>
            <ac:picMk id="7" creationId="{8EEAD75C-4E1F-C48B-5EE3-239E39DAA807}"/>
          </ac:picMkLst>
        </pc:picChg>
        <pc:picChg chg="mod">
          <ac:chgData name="Chris Ryan" userId="e72e1e7a-b1fc-4782-b385-2e2cb0e97414" providerId="ADAL" clId="{246F95CB-C188-174A-A34C-981DB3D05297}" dt="2024-12-02T15:31:20.683" v="795"/>
          <ac:picMkLst>
            <pc:docMk/>
            <pc:sldMk cId="967202034" sldId="4496"/>
            <ac:picMk id="8" creationId="{56027A1F-5846-4348-886B-E606AA91031B}"/>
          </ac:picMkLst>
        </pc:picChg>
      </pc:sldChg>
      <pc:sldChg chg="addSp delSp modSp mod">
        <pc:chgData name="Chris Ryan" userId="e72e1e7a-b1fc-4782-b385-2e2cb0e97414" providerId="ADAL" clId="{246F95CB-C188-174A-A34C-981DB3D05297}" dt="2024-12-02T20:14:20.752" v="1606" actId="13244"/>
        <pc:sldMkLst>
          <pc:docMk/>
          <pc:sldMk cId="2270179276" sldId="4497"/>
        </pc:sldMkLst>
        <pc:spChg chg="mod">
          <ac:chgData name="Chris Ryan" userId="e72e1e7a-b1fc-4782-b385-2e2cb0e97414" providerId="ADAL" clId="{246F95CB-C188-174A-A34C-981DB3D05297}" dt="2024-12-02T20:14:20.752" v="1606" actId="13244"/>
          <ac:spMkLst>
            <pc:docMk/>
            <pc:sldMk cId="2270179276" sldId="4497"/>
            <ac:spMk id="6" creationId="{5E44DB6A-F530-3CC7-7A97-9C1C1594D463}"/>
          </ac:spMkLst>
        </pc:spChg>
        <pc:grpChg chg="add del mod">
          <ac:chgData name="Chris Ryan" userId="e72e1e7a-b1fc-4782-b385-2e2cb0e97414" providerId="ADAL" clId="{246F95CB-C188-174A-A34C-981DB3D05297}" dt="2024-12-02T15:31:32.050" v="797" actId="478"/>
          <ac:grpSpMkLst>
            <pc:docMk/>
            <pc:sldMk cId="2270179276" sldId="4497"/>
            <ac:grpSpMk id="7" creationId="{F588FEDB-F1C3-937B-E876-C9ABCF2BAFE6}"/>
          </ac:grpSpMkLst>
        </pc:grpChg>
        <pc:picChg chg="del">
          <ac:chgData name="Chris Ryan" userId="e72e1e7a-b1fc-4782-b385-2e2cb0e97414" providerId="ADAL" clId="{246F95CB-C188-174A-A34C-981DB3D05297}" dt="2024-12-02T15:31:56.115" v="803" actId="478"/>
          <ac:picMkLst>
            <pc:docMk/>
            <pc:sldMk cId="2270179276" sldId="4497"/>
            <ac:picMk id="3" creationId="{1EB4DB80-50A1-75D7-6493-1D210B4BE5BC}"/>
          </ac:picMkLst>
        </pc:picChg>
        <pc:picChg chg="mod">
          <ac:chgData name="Chris Ryan" userId="e72e1e7a-b1fc-4782-b385-2e2cb0e97414" providerId="ADAL" clId="{246F95CB-C188-174A-A34C-981DB3D05297}" dt="2024-12-02T18:48:44.153" v="1364" actId="962"/>
          <ac:picMkLst>
            <pc:docMk/>
            <pc:sldMk cId="2270179276" sldId="4497"/>
            <ac:picMk id="4" creationId="{A62AADD5-CCD8-F4BC-B9CB-95072CFFC300}"/>
          </ac:picMkLst>
        </pc:picChg>
        <pc:picChg chg="del mod topLvl">
          <ac:chgData name="Chris Ryan" userId="e72e1e7a-b1fc-4782-b385-2e2cb0e97414" providerId="ADAL" clId="{246F95CB-C188-174A-A34C-981DB3D05297}" dt="2024-12-02T15:31:32.050" v="797" actId="478"/>
          <ac:picMkLst>
            <pc:docMk/>
            <pc:sldMk cId="2270179276" sldId="4497"/>
            <ac:picMk id="8" creationId="{95BA2203-5850-C8EE-D465-34618C85EE25}"/>
          </ac:picMkLst>
        </pc:picChg>
        <pc:picChg chg="del mod topLvl">
          <ac:chgData name="Chris Ryan" userId="e72e1e7a-b1fc-4782-b385-2e2cb0e97414" providerId="ADAL" clId="{246F95CB-C188-174A-A34C-981DB3D05297}" dt="2024-12-02T15:31:54.283" v="802" actId="21"/>
          <ac:picMkLst>
            <pc:docMk/>
            <pc:sldMk cId="2270179276" sldId="4497"/>
            <ac:picMk id="9" creationId="{5E5F5DBE-A992-DD58-7A0D-98E0F6E910C5}"/>
          </ac:picMkLst>
        </pc:picChg>
        <pc:picChg chg="add mod">
          <ac:chgData name="Chris Ryan" userId="e72e1e7a-b1fc-4782-b385-2e2cb0e97414" providerId="ADAL" clId="{246F95CB-C188-174A-A34C-981DB3D05297}" dt="2024-12-02T18:49:46.552" v="1374" actId="962"/>
          <ac:picMkLst>
            <pc:docMk/>
            <pc:sldMk cId="2270179276" sldId="4497"/>
            <ac:picMk id="10" creationId="{B9DB6722-796F-DD7A-D502-C7E31F952D0E}"/>
          </ac:picMkLst>
        </pc:picChg>
      </pc:sldChg>
      <pc:sldChg chg="addSp delSp modSp mod">
        <pc:chgData name="Chris Ryan" userId="e72e1e7a-b1fc-4782-b385-2e2cb0e97414" providerId="ADAL" clId="{246F95CB-C188-174A-A34C-981DB3D05297}" dt="2024-12-02T20:15:49.549" v="1609" actId="13244"/>
        <pc:sldMkLst>
          <pc:docMk/>
          <pc:sldMk cId="1989199925" sldId="4498"/>
        </pc:sldMkLst>
        <pc:spChg chg="mod">
          <ac:chgData name="Chris Ryan" userId="e72e1e7a-b1fc-4782-b385-2e2cb0e97414" providerId="ADAL" clId="{246F95CB-C188-174A-A34C-981DB3D05297}" dt="2024-12-02T20:15:49.549" v="1609" actId="13244"/>
          <ac:spMkLst>
            <pc:docMk/>
            <pc:sldMk cId="1989199925" sldId="4498"/>
            <ac:spMk id="5" creationId="{53BD6BDC-519E-611F-C64A-41407B05CE3D}"/>
          </ac:spMkLst>
        </pc:spChg>
        <pc:spChg chg="mod">
          <ac:chgData name="Chris Ryan" userId="e72e1e7a-b1fc-4782-b385-2e2cb0e97414" providerId="ADAL" clId="{246F95CB-C188-174A-A34C-981DB3D05297}" dt="2024-12-02T16:25:06.080" v="1094" actId="962"/>
          <ac:spMkLst>
            <pc:docMk/>
            <pc:sldMk cId="1989199925" sldId="4498"/>
            <ac:spMk id="8" creationId="{FE1E6BF0-B1C8-9335-9D2E-5A3391EEF01C}"/>
          </ac:spMkLst>
        </pc:spChg>
        <pc:spChg chg="mod">
          <ac:chgData name="Chris Ryan" userId="e72e1e7a-b1fc-4782-b385-2e2cb0e97414" providerId="ADAL" clId="{246F95CB-C188-174A-A34C-981DB3D05297}" dt="2024-12-02T16:10:30.807" v="1010" actId="20577"/>
          <ac:spMkLst>
            <pc:docMk/>
            <pc:sldMk cId="1989199925" sldId="4498"/>
            <ac:spMk id="9" creationId="{4DB87A82-15AD-8DA6-5ED9-1C2F7C0AB78D}"/>
          </ac:spMkLst>
        </pc:spChg>
        <pc:grpChg chg="add del mod">
          <ac:chgData name="Chris Ryan" userId="e72e1e7a-b1fc-4782-b385-2e2cb0e97414" providerId="ADAL" clId="{246F95CB-C188-174A-A34C-981DB3D05297}" dt="2024-12-02T15:32:18.486" v="807" actId="21"/>
          <ac:grpSpMkLst>
            <pc:docMk/>
            <pc:sldMk cId="1989199925" sldId="4498"/>
            <ac:grpSpMk id="2" creationId="{A99E7325-0527-A232-E657-9EBCAD36B427}"/>
          </ac:grpSpMkLst>
        </pc:grpChg>
        <pc:grpChg chg="add mod">
          <ac:chgData name="Chris Ryan" userId="e72e1e7a-b1fc-4782-b385-2e2cb0e97414" providerId="ADAL" clId="{246F95CB-C188-174A-A34C-981DB3D05297}" dt="2024-12-02T20:15:00.519" v="1608" actId="13244"/>
          <ac:grpSpMkLst>
            <pc:docMk/>
            <pc:sldMk cId="1989199925" sldId="4498"/>
            <ac:grpSpMk id="11" creationId="{7BE1EECD-499C-A804-ADAE-2559D10DA658}"/>
          </ac:grpSpMkLst>
        </pc:grpChg>
        <pc:picChg chg="del">
          <ac:chgData name="Chris Ryan" userId="e72e1e7a-b1fc-4782-b385-2e2cb0e97414" providerId="ADAL" clId="{246F95CB-C188-174A-A34C-981DB3D05297}" dt="2024-12-02T15:32:25.391" v="809" actId="478"/>
          <ac:picMkLst>
            <pc:docMk/>
            <pc:sldMk cId="1989199925" sldId="4498"/>
            <ac:picMk id="3" creationId="{8433DB14-A38F-7550-BC2B-67E75E54F385}"/>
          </ac:picMkLst>
        </pc:picChg>
        <pc:picChg chg="del">
          <ac:chgData name="Chris Ryan" userId="e72e1e7a-b1fc-4782-b385-2e2cb0e97414" providerId="ADAL" clId="{246F95CB-C188-174A-A34C-981DB3D05297}" dt="2024-12-02T15:32:20.256" v="808" actId="478"/>
          <ac:picMkLst>
            <pc:docMk/>
            <pc:sldMk cId="1989199925" sldId="4498"/>
            <ac:picMk id="6" creationId="{6D543EF5-33CA-6CBC-31E0-9AB9A852907E}"/>
          </ac:picMkLst>
        </pc:picChg>
        <pc:picChg chg="mod">
          <ac:chgData name="Chris Ryan" userId="e72e1e7a-b1fc-4782-b385-2e2cb0e97414" providerId="ADAL" clId="{246F95CB-C188-174A-A34C-981DB3D05297}" dt="2024-12-02T15:32:09.576" v="805"/>
          <ac:picMkLst>
            <pc:docMk/>
            <pc:sldMk cId="1989199925" sldId="4498"/>
            <ac:picMk id="7" creationId="{12EAEA78-08A0-4440-2B52-F2733A259E92}"/>
          </ac:picMkLst>
        </pc:picChg>
        <pc:picChg chg="mod">
          <ac:chgData name="Chris Ryan" userId="e72e1e7a-b1fc-4782-b385-2e2cb0e97414" providerId="ADAL" clId="{246F95CB-C188-174A-A34C-981DB3D05297}" dt="2024-12-02T15:32:09.576" v="805"/>
          <ac:picMkLst>
            <pc:docMk/>
            <pc:sldMk cId="1989199925" sldId="4498"/>
            <ac:picMk id="10" creationId="{E3DEB1F2-AADA-7BFE-33F2-478A817DDAB6}"/>
          </ac:picMkLst>
        </pc:picChg>
        <pc:picChg chg="mod">
          <ac:chgData name="Chris Ryan" userId="e72e1e7a-b1fc-4782-b385-2e2cb0e97414" providerId="ADAL" clId="{246F95CB-C188-174A-A34C-981DB3D05297}" dt="2024-12-02T15:32:26.990" v="810"/>
          <ac:picMkLst>
            <pc:docMk/>
            <pc:sldMk cId="1989199925" sldId="4498"/>
            <ac:picMk id="12" creationId="{24E9FF88-42CF-40C0-C6C4-FC921559C81A}"/>
          </ac:picMkLst>
        </pc:picChg>
        <pc:picChg chg="mod">
          <ac:chgData name="Chris Ryan" userId="e72e1e7a-b1fc-4782-b385-2e2cb0e97414" providerId="ADAL" clId="{246F95CB-C188-174A-A34C-981DB3D05297}" dt="2024-12-02T15:32:26.990" v="810"/>
          <ac:picMkLst>
            <pc:docMk/>
            <pc:sldMk cId="1989199925" sldId="4498"/>
            <ac:picMk id="13" creationId="{821F7E0C-DBA4-AA3C-4732-0CD2C6A441A8}"/>
          </ac:picMkLst>
        </pc:picChg>
      </pc:sldChg>
      <pc:sldChg chg="addSp delSp modSp mod">
        <pc:chgData name="Chris Ryan" userId="e72e1e7a-b1fc-4782-b385-2e2cb0e97414" providerId="ADAL" clId="{246F95CB-C188-174A-A34C-981DB3D05297}" dt="2024-12-02T20:18:49.276" v="1617" actId="13244"/>
        <pc:sldMkLst>
          <pc:docMk/>
          <pc:sldMk cId="616926987" sldId="4499"/>
        </pc:sldMkLst>
        <pc:spChg chg="mod">
          <ac:chgData name="Chris Ryan" userId="e72e1e7a-b1fc-4782-b385-2e2cb0e97414" providerId="ADAL" clId="{246F95CB-C188-174A-A34C-981DB3D05297}" dt="2024-12-02T16:11:44.692" v="1014" actId="20577"/>
          <ac:spMkLst>
            <pc:docMk/>
            <pc:sldMk cId="616926987" sldId="4499"/>
            <ac:spMk id="3" creationId="{FB09C68B-E0AE-F6C4-3D6C-0A389D0EC3D7}"/>
          </ac:spMkLst>
        </pc:spChg>
        <pc:spChg chg="mod">
          <ac:chgData name="Chris Ryan" userId="e72e1e7a-b1fc-4782-b385-2e2cb0e97414" providerId="ADAL" clId="{246F95CB-C188-174A-A34C-981DB3D05297}" dt="2024-12-02T20:18:29.699" v="1616" actId="13244"/>
          <ac:spMkLst>
            <pc:docMk/>
            <pc:sldMk cId="616926987" sldId="4499"/>
            <ac:spMk id="6" creationId="{DB39093D-ACBA-964A-851F-7FFEBF537A36}"/>
          </ac:spMkLst>
        </pc:spChg>
        <pc:grpChg chg="add mod">
          <ac:chgData name="Chris Ryan" userId="e72e1e7a-b1fc-4782-b385-2e2cb0e97414" providerId="ADAL" clId="{246F95CB-C188-174A-A34C-981DB3D05297}" dt="2024-12-02T20:18:49.276" v="1617" actId="13244"/>
          <ac:grpSpMkLst>
            <pc:docMk/>
            <pc:sldMk cId="616926987" sldId="4499"/>
            <ac:grpSpMk id="7" creationId="{3445F7AF-991E-656F-9FBB-B06823D6384D}"/>
          </ac:grpSpMkLst>
        </pc:grpChg>
        <pc:picChg chg="del">
          <ac:chgData name="Chris Ryan" userId="e72e1e7a-b1fc-4782-b385-2e2cb0e97414" providerId="ADAL" clId="{246F95CB-C188-174A-A34C-981DB3D05297}" dt="2024-12-02T15:33:18.553" v="823" actId="478"/>
          <ac:picMkLst>
            <pc:docMk/>
            <pc:sldMk cId="616926987" sldId="4499"/>
            <ac:picMk id="2" creationId="{400C699F-CC7E-2759-0568-7AA62A3C6361}"/>
          </ac:picMkLst>
        </pc:picChg>
        <pc:picChg chg="del">
          <ac:chgData name="Chris Ryan" userId="e72e1e7a-b1fc-4782-b385-2e2cb0e97414" providerId="ADAL" clId="{246F95CB-C188-174A-A34C-981DB3D05297}" dt="2024-12-02T15:33:16.519" v="822" actId="478"/>
          <ac:picMkLst>
            <pc:docMk/>
            <pc:sldMk cId="616926987" sldId="4499"/>
            <ac:picMk id="5" creationId="{14D059E0-5151-DBEA-BAB8-1AC5F65F1F5E}"/>
          </ac:picMkLst>
        </pc:picChg>
        <pc:picChg chg="mod">
          <ac:chgData name="Chris Ryan" userId="e72e1e7a-b1fc-4782-b385-2e2cb0e97414" providerId="ADAL" clId="{246F95CB-C188-174A-A34C-981DB3D05297}" dt="2024-12-02T15:33:20.890" v="824"/>
          <ac:picMkLst>
            <pc:docMk/>
            <pc:sldMk cId="616926987" sldId="4499"/>
            <ac:picMk id="8" creationId="{67C82867-8E48-5490-7EBD-31A24BF19766}"/>
          </ac:picMkLst>
        </pc:picChg>
        <pc:picChg chg="mod">
          <ac:chgData name="Chris Ryan" userId="e72e1e7a-b1fc-4782-b385-2e2cb0e97414" providerId="ADAL" clId="{246F95CB-C188-174A-A34C-981DB3D05297}" dt="2024-12-02T15:33:20.890" v="824"/>
          <ac:picMkLst>
            <pc:docMk/>
            <pc:sldMk cId="616926987" sldId="4499"/>
            <ac:picMk id="9" creationId="{716B3956-343A-9AAD-3E97-5D7EFEEAB236}"/>
          </ac:picMkLst>
        </pc:picChg>
      </pc:sldChg>
      <pc:sldChg chg="addSp delSp modSp mod">
        <pc:chgData name="Chris Ryan" userId="e72e1e7a-b1fc-4782-b385-2e2cb0e97414" providerId="ADAL" clId="{246F95CB-C188-174A-A34C-981DB3D05297}" dt="2024-12-02T20:17:17.436" v="1613" actId="13244"/>
        <pc:sldMkLst>
          <pc:docMk/>
          <pc:sldMk cId="3863570174" sldId="4500"/>
        </pc:sldMkLst>
        <pc:spChg chg="mod">
          <ac:chgData name="Chris Ryan" userId="e72e1e7a-b1fc-4782-b385-2e2cb0e97414" providerId="ADAL" clId="{246F95CB-C188-174A-A34C-981DB3D05297}" dt="2024-12-02T20:17:17.436" v="1613" actId="13244"/>
          <ac:spMkLst>
            <pc:docMk/>
            <pc:sldMk cId="3863570174" sldId="4500"/>
            <ac:spMk id="5" creationId="{53BD6BDC-519E-611F-C64A-41407B05CE3D}"/>
          </ac:spMkLst>
        </pc:spChg>
        <pc:spChg chg="mod">
          <ac:chgData name="Chris Ryan" userId="e72e1e7a-b1fc-4782-b385-2e2cb0e97414" providerId="ADAL" clId="{246F95CB-C188-174A-A34C-981DB3D05297}" dt="2024-12-02T16:25:37.795" v="1097" actId="962"/>
          <ac:spMkLst>
            <pc:docMk/>
            <pc:sldMk cId="3863570174" sldId="4500"/>
            <ac:spMk id="8" creationId="{E98A600A-34CA-CA64-B5A8-31837950914E}"/>
          </ac:spMkLst>
        </pc:spChg>
        <pc:grpChg chg="add mod">
          <ac:chgData name="Chris Ryan" userId="e72e1e7a-b1fc-4782-b385-2e2cb0e97414" providerId="ADAL" clId="{246F95CB-C188-174A-A34C-981DB3D05297}" dt="2024-12-02T20:17:17.436" v="1613" actId="13244"/>
          <ac:grpSpMkLst>
            <pc:docMk/>
            <pc:sldMk cId="3863570174" sldId="4500"/>
            <ac:grpSpMk id="6" creationId="{8CA5B1DB-7E93-C601-2308-165DB5F865CA}"/>
          </ac:grpSpMkLst>
        </pc:grpChg>
        <pc:picChg chg="del">
          <ac:chgData name="Chris Ryan" userId="e72e1e7a-b1fc-4782-b385-2e2cb0e97414" providerId="ADAL" clId="{246F95CB-C188-174A-A34C-981DB3D05297}" dt="2024-12-02T15:32:58.716" v="817" actId="478"/>
          <ac:picMkLst>
            <pc:docMk/>
            <pc:sldMk cId="3863570174" sldId="4500"/>
            <ac:picMk id="2" creationId="{C24C1F86-69D7-B8F5-3F51-8FD586248536}"/>
          </ac:picMkLst>
        </pc:picChg>
        <pc:picChg chg="del">
          <ac:chgData name="Chris Ryan" userId="e72e1e7a-b1fc-4782-b385-2e2cb0e97414" providerId="ADAL" clId="{246F95CB-C188-174A-A34C-981DB3D05297}" dt="2024-12-02T15:32:56.966" v="816" actId="478"/>
          <ac:picMkLst>
            <pc:docMk/>
            <pc:sldMk cId="3863570174" sldId="4500"/>
            <ac:picMk id="3" creationId="{4048E304-13FD-D935-3B34-A435FB6F84DA}"/>
          </ac:picMkLst>
        </pc:picChg>
        <pc:picChg chg="mod">
          <ac:chgData name="Chris Ryan" userId="e72e1e7a-b1fc-4782-b385-2e2cb0e97414" providerId="ADAL" clId="{246F95CB-C188-174A-A34C-981DB3D05297}" dt="2024-12-02T15:33:01.412" v="818"/>
          <ac:picMkLst>
            <pc:docMk/>
            <pc:sldMk cId="3863570174" sldId="4500"/>
            <ac:picMk id="7" creationId="{90CB78AD-4167-89DF-3D8A-44CD30F57AFF}"/>
          </ac:picMkLst>
        </pc:picChg>
        <pc:picChg chg="mod">
          <ac:chgData name="Chris Ryan" userId="e72e1e7a-b1fc-4782-b385-2e2cb0e97414" providerId="ADAL" clId="{246F95CB-C188-174A-A34C-981DB3D05297}" dt="2024-12-02T15:33:01.412" v="818"/>
          <ac:picMkLst>
            <pc:docMk/>
            <pc:sldMk cId="3863570174" sldId="4500"/>
            <ac:picMk id="10" creationId="{9E645DBF-5320-3B76-8FDA-1C5398F61AA1}"/>
          </ac:picMkLst>
        </pc:picChg>
      </pc:sldChg>
      <pc:sldChg chg="addSp delSp modSp mod">
        <pc:chgData name="Chris Ryan" userId="e72e1e7a-b1fc-4782-b385-2e2cb0e97414" providerId="ADAL" clId="{246F95CB-C188-174A-A34C-981DB3D05297}" dt="2024-12-02T20:17:59.846" v="1615" actId="13244"/>
        <pc:sldMkLst>
          <pc:docMk/>
          <pc:sldMk cId="1363430897" sldId="4501"/>
        </pc:sldMkLst>
        <pc:spChg chg="mod">
          <ac:chgData name="Chris Ryan" userId="e72e1e7a-b1fc-4782-b385-2e2cb0e97414" providerId="ADAL" clId="{246F95CB-C188-174A-A34C-981DB3D05297}" dt="2024-12-02T20:17:42.494" v="1614" actId="13244"/>
          <ac:spMkLst>
            <pc:docMk/>
            <pc:sldMk cId="1363430897" sldId="4501"/>
            <ac:spMk id="5" creationId="{53BD6BDC-519E-611F-C64A-41407B05CE3D}"/>
          </ac:spMkLst>
        </pc:spChg>
        <pc:spChg chg="mod">
          <ac:chgData name="Chris Ryan" userId="e72e1e7a-b1fc-4782-b385-2e2cb0e97414" providerId="ADAL" clId="{246F95CB-C188-174A-A34C-981DB3D05297}" dt="2024-12-02T16:25:59.285" v="1099" actId="962"/>
          <ac:spMkLst>
            <pc:docMk/>
            <pc:sldMk cId="1363430897" sldId="4501"/>
            <ac:spMk id="8" creationId="{E98A600A-34CA-CA64-B5A8-31837950914E}"/>
          </ac:spMkLst>
        </pc:spChg>
        <pc:grpChg chg="add mod">
          <ac:chgData name="Chris Ryan" userId="e72e1e7a-b1fc-4782-b385-2e2cb0e97414" providerId="ADAL" clId="{246F95CB-C188-174A-A34C-981DB3D05297}" dt="2024-12-02T20:17:59.846" v="1615" actId="13244"/>
          <ac:grpSpMkLst>
            <pc:docMk/>
            <pc:sldMk cId="1363430897" sldId="4501"/>
            <ac:grpSpMk id="6" creationId="{33068105-915F-78C2-0E7B-2B8E29538114}"/>
          </ac:grpSpMkLst>
        </pc:grpChg>
        <pc:picChg chg="del">
          <ac:chgData name="Chris Ryan" userId="e72e1e7a-b1fc-4782-b385-2e2cb0e97414" providerId="ADAL" clId="{246F95CB-C188-174A-A34C-981DB3D05297}" dt="2024-12-02T15:33:10.104" v="820" actId="478"/>
          <ac:picMkLst>
            <pc:docMk/>
            <pc:sldMk cId="1363430897" sldId="4501"/>
            <ac:picMk id="2" creationId="{E7B86186-BBC3-9DA4-73F3-BC0667C4BBE3}"/>
          </ac:picMkLst>
        </pc:picChg>
        <pc:picChg chg="del">
          <ac:chgData name="Chris Ryan" userId="e72e1e7a-b1fc-4782-b385-2e2cb0e97414" providerId="ADAL" clId="{246F95CB-C188-174A-A34C-981DB3D05297}" dt="2024-12-02T15:33:08.407" v="819" actId="478"/>
          <ac:picMkLst>
            <pc:docMk/>
            <pc:sldMk cId="1363430897" sldId="4501"/>
            <ac:picMk id="3" creationId="{E6260FCE-D9D7-C979-663B-F35F827CF05B}"/>
          </ac:picMkLst>
        </pc:picChg>
        <pc:picChg chg="mod">
          <ac:chgData name="Chris Ryan" userId="e72e1e7a-b1fc-4782-b385-2e2cb0e97414" providerId="ADAL" clId="{246F95CB-C188-174A-A34C-981DB3D05297}" dt="2024-12-02T15:33:12.862" v="821"/>
          <ac:picMkLst>
            <pc:docMk/>
            <pc:sldMk cId="1363430897" sldId="4501"/>
            <ac:picMk id="7" creationId="{05666576-66DC-B41D-C15C-14DCC66AE69B}"/>
          </ac:picMkLst>
        </pc:picChg>
        <pc:picChg chg="mod">
          <ac:chgData name="Chris Ryan" userId="e72e1e7a-b1fc-4782-b385-2e2cb0e97414" providerId="ADAL" clId="{246F95CB-C188-174A-A34C-981DB3D05297}" dt="2024-12-02T15:33:12.862" v="821"/>
          <ac:picMkLst>
            <pc:docMk/>
            <pc:sldMk cId="1363430897" sldId="4501"/>
            <ac:picMk id="10" creationId="{5E789B17-764E-85E4-A938-117200BB178C}"/>
          </ac:picMkLst>
        </pc:picChg>
      </pc:sldChg>
      <pc:sldChg chg="addSp delSp modSp mod">
        <pc:chgData name="Chris Ryan" userId="e72e1e7a-b1fc-4782-b385-2e2cb0e97414" providerId="ADAL" clId="{246F95CB-C188-174A-A34C-981DB3D05297}" dt="2024-12-02T20:16:37.975" v="1611" actId="13244"/>
        <pc:sldMkLst>
          <pc:docMk/>
          <pc:sldMk cId="4082890107" sldId="4502"/>
        </pc:sldMkLst>
        <pc:spChg chg="mod">
          <ac:chgData name="Chris Ryan" userId="e72e1e7a-b1fc-4782-b385-2e2cb0e97414" providerId="ADAL" clId="{246F95CB-C188-174A-A34C-981DB3D05297}" dt="2024-12-02T15:32:50.391" v="815" actId="20577"/>
          <ac:spMkLst>
            <pc:docMk/>
            <pc:sldMk cId="4082890107" sldId="4502"/>
            <ac:spMk id="3" creationId="{FB09C68B-E0AE-F6C4-3D6C-0A389D0EC3D7}"/>
          </ac:spMkLst>
        </pc:spChg>
        <pc:spChg chg="mod">
          <ac:chgData name="Chris Ryan" userId="e72e1e7a-b1fc-4782-b385-2e2cb0e97414" providerId="ADAL" clId="{246F95CB-C188-174A-A34C-981DB3D05297}" dt="2024-12-02T20:16:37.975" v="1611" actId="13244"/>
          <ac:spMkLst>
            <pc:docMk/>
            <pc:sldMk cId="4082890107" sldId="4502"/>
            <ac:spMk id="5" creationId="{D353C4FB-4839-59BA-C165-1A39D1BB98A8}"/>
          </ac:spMkLst>
        </pc:spChg>
        <pc:grpChg chg="add mod">
          <ac:chgData name="Chris Ryan" userId="e72e1e7a-b1fc-4782-b385-2e2cb0e97414" providerId="ADAL" clId="{246F95CB-C188-174A-A34C-981DB3D05297}" dt="2024-12-02T20:16:18.421" v="1610" actId="13244"/>
          <ac:grpSpMkLst>
            <pc:docMk/>
            <pc:sldMk cId="4082890107" sldId="4502"/>
            <ac:grpSpMk id="7" creationId="{9D204800-AB6C-04E1-3137-98D3416D04D9}"/>
          </ac:grpSpMkLst>
        </pc:grpChg>
        <pc:picChg chg="del">
          <ac:chgData name="Chris Ryan" userId="e72e1e7a-b1fc-4782-b385-2e2cb0e97414" providerId="ADAL" clId="{246F95CB-C188-174A-A34C-981DB3D05297}" dt="2024-12-02T15:32:36.063" v="811" actId="478"/>
          <ac:picMkLst>
            <pc:docMk/>
            <pc:sldMk cId="4082890107" sldId="4502"/>
            <ac:picMk id="2" creationId="{3BF4F332-A748-490D-8EDB-2B36961CBB11}"/>
          </ac:picMkLst>
        </pc:picChg>
        <pc:picChg chg="del">
          <ac:chgData name="Chris Ryan" userId="e72e1e7a-b1fc-4782-b385-2e2cb0e97414" providerId="ADAL" clId="{246F95CB-C188-174A-A34C-981DB3D05297}" dt="2024-12-02T15:32:37.717" v="812" actId="478"/>
          <ac:picMkLst>
            <pc:docMk/>
            <pc:sldMk cId="4082890107" sldId="4502"/>
            <ac:picMk id="6" creationId="{E3D6A526-1B98-7BC9-CC99-513EB88D783E}"/>
          </ac:picMkLst>
        </pc:picChg>
        <pc:picChg chg="mod">
          <ac:chgData name="Chris Ryan" userId="e72e1e7a-b1fc-4782-b385-2e2cb0e97414" providerId="ADAL" clId="{246F95CB-C188-174A-A34C-981DB3D05297}" dt="2024-12-02T15:32:40.578" v="813"/>
          <ac:picMkLst>
            <pc:docMk/>
            <pc:sldMk cId="4082890107" sldId="4502"/>
            <ac:picMk id="8" creationId="{A411B395-78BE-3863-0939-4F3A53927048}"/>
          </ac:picMkLst>
        </pc:picChg>
        <pc:picChg chg="mod">
          <ac:chgData name="Chris Ryan" userId="e72e1e7a-b1fc-4782-b385-2e2cb0e97414" providerId="ADAL" clId="{246F95CB-C188-174A-A34C-981DB3D05297}" dt="2024-12-02T15:32:40.578" v="813"/>
          <ac:picMkLst>
            <pc:docMk/>
            <pc:sldMk cId="4082890107" sldId="4502"/>
            <ac:picMk id="9" creationId="{E2282CE9-9E62-4A45-4FAD-3AFF97242795}"/>
          </ac:picMkLst>
        </pc:picChg>
      </pc:sldChg>
      <pc:sldChg chg="addSp delSp modSp mod">
        <pc:chgData name="Chris Ryan" userId="e72e1e7a-b1fc-4782-b385-2e2cb0e97414" providerId="ADAL" clId="{246F95CB-C188-174A-A34C-981DB3D05297}" dt="2024-12-02T20:19:41.318" v="1619" actId="13244"/>
        <pc:sldMkLst>
          <pc:docMk/>
          <pc:sldMk cId="1430756651" sldId="4503"/>
        </pc:sldMkLst>
        <pc:spChg chg="mod">
          <ac:chgData name="Chris Ryan" userId="e72e1e7a-b1fc-4782-b385-2e2cb0e97414" providerId="ADAL" clId="{246F95CB-C188-174A-A34C-981DB3D05297}" dt="2024-12-02T20:19:22.394" v="1618" actId="13244"/>
          <ac:spMkLst>
            <pc:docMk/>
            <pc:sldMk cId="1430756651" sldId="4503"/>
            <ac:spMk id="5" creationId="{53BD6BDC-519E-611F-C64A-41407B05CE3D}"/>
          </ac:spMkLst>
        </pc:spChg>
        <pc:spChg chg="mod">
          <ac:chgData name="Chris Ryan" userId="e72e1e7a-b1fc-4782-b385-2e2cb0e97414" providerId="ADAL" clId="{246F95CB-C188-174A-A34C-981DB3D05297}" dt="2024-12-02T16:26:34.345" v="1102" actId="962"/>
          <ac:spMkLst>
            <pc:docMk/>
            <pc:sldMk cId="1430756651" sldId="4503"/>
            <ac:spMk id="8" creationId="{E98A600A-34CA-CA64-B5A8-31837950914E}"/>
          </ac:spMkLst>
        </pc:spChg>
        <pc:spChg chg="mod">
          <ac:chgData name="Chris Ryan" userId="e72e1e7a-b1fc-4782-b385-2e2cb0e97414" providerId="ADAL" clId="{246F95CB-C188-174A-A34C-981DB3D05297}" dt="2024-12-02T16:11:59.933" v="1015" actId="14100"/>
          <ac:spMkLst>
            <pc:docMk/>
            <pc:sldMk cId="1430756651" sldId="4503"/>
            <ac:spMk id="9" creationId="{2DF21C1D-53E4-0D8E-304F-972DB9C367AD}"/>
          </ac:spMkLst>
        </pc:spChg>
        <pc:grpChg chg="add mod">
          <ac:chgData name="Chris Ryan" userId="e72e1e7a-b1fc-4782-b385-2e2cb0e97414" providerId="ADAL" clId="{246F95CB-C188-174A-A34C-981DB3D05297}" dt="2024-12-02T20:19:41.318" v="1619" actId="13244"/>
          <ac:grpSpMkLst>
            <pc:docMk/>
            <pc:sldMk cId="1430756651" sldId="4503"/>
            <ac:grpSpMk id="6" creationId="{05BE7622-D40F-364F-BD6C-726488C2C500}"/>
          </ac:grpSpMkLst>
        </pc:grpChg>
        <pc:picChg chg="del">
          <ac:chgData name="Chris Ryan" userId="e72e1e7a-b1fc-4782-b385-2e2cb0e97414" providerId="ADAL" clId="{246F95CB-C188-174A-A34C-981DB3D05297}" dt="2024-12-02T15:33:30.554" v="826" actId="478"/>
          <ac:picMkLst>
            <pc:docMk/>
            <pc:sldMk cId="1430756651" sldId="4503"/>
            <ac:picMk id="2" creationId="{0E45591D-8CE2-4C76-0B37-E713D6513CD6}"/>
          </ac:picMkLst>
        </pc:picChg>
        <pc:picChg chg="del">
          <ac:chgData name="Chris Ryan" userId="e72e1e7a-b1fc-4782-b385-2e2cb0e97414" providerId="ADAL" clId="{246F95CB-C188-174A-A34C-981DB3D05297}" dt="2024-12-02T15:33:27.849" v="825" actId="478"/>
          <ac:picMkLst>
            <pc:docMk/>
            <pc:sldMk cId="1430756651" sldId="4503"/>
            <ac:picMk id="3" creationId="{CB05A9B3-5087-20B4-9726-69FEC1E25A7A}"/>
          </ac:picMkLst>
        </pc:picChg>
        <pc:picChg chg="mod">
          <ac:chgData name="Chris Ryan" userId="e72e1e7a-b1fc-4782-b385-2e2cb0e97414" providerId="ADAL" clId="{246F95CB-C188-174A-A34C-981DB3D05297}" dt="2024-12-02T15:33:32.303" v="827"/>
          <ac:picMkLst>
            <pc:docMk/>
            <pc:sldMk cId="1430756651" sldId="4503"/>
            <ac:picMk id="7" creationId="{07690329-DE5A-7E43-1F36-21D3D9E5370D}"/>
          </ac:picMkLst>
        </pc:picChg>
        <pc:picChg chg="mod">
          <ac:chgData name="Chris Ryan" userId="e72e1e7a-b1fc-4782-b385-2e2cb0e97414" providerId="ADAL" clId="{246F95CB-C188-174A-A34C-981DB3D05297}" dt="2024-12-02T15:33:32.303" v="827"/>
          <ac:picMkLst>
            <pc:docMk/>
            <pc:sldMk cId="1430756651" sldId="4503"/>
            <ac:picMk id="10" creationId="{53200F9D-092C-7FC6-8CEE-A90611B01902}"/>
          </ac:picMkLst>
        </pc:picChg>
      </pc:sldChg>
      <pc:sldChg chg="addSp delSp modSp mod">
        <pc:chgData name="Chris Ryan" userId="e72e1e7a-b1fc-4782-b385-2e2cb0e97414" providerId="ADAL" clId="{246F95CB-C188-174A-A34C-981DB3D05297}" dt="2024-12-02T20:20:07.508" v="1620" actId="13244"/>
        <pc:sldMkLst>
          <pc:docMk/>
          <pc:sldMk cId="1175293893" sldId="4505"/>
        </pc:sldMkLst>
        <pc:spChg chg="mod">
          <ac:chgData name="Chris Ryan" userId="e72e1e7a-b1fc-4782-b385-2e2cb0e97414" providerId="ADAL" clId="{246F95CB-C188-174A-A34C-981DB3D05297}" dt="2024-12-02T20:20:07.508" v="1620" actId="13244"/>
          <ac:spMkLst>
            <pc:docMk/>
            <pc:sldMk cId="1175293893" sldId="4505"/>
            <ac:spMk id="3" creationId="{ACE0F5AC-ACE0-BED1-0083-56D043283E13}"/>
          </ac:spMkLst>
        </pc:spChg>
        <pc:grpChg chg="add mod">
          <ac:chgData name="Chris Ryan" userId="e72e1e7a-b1fc-4782-b385-2e2cb0e97414" providerId="ADAL" clId="{246F95CB-C188-174A-A34C-981DB3D05297}" dt="2024-12-02T16:26:56.654" v="1104" actId="962"/>
          <ac:grpSpMkLst>
            <pc:docMk/>
            <pc:sldMk cId="1175293893" sldId="4505"/>
            <ac:grpSpMk id="4" creationId="{6233582E-1664-DD64-0961-9CF14E50499A}"/>
          </ac:grpSpMkLst>
        </pc:grpChg>
        <pc:picChg chg="mod">
          <ac:chgData name="Chris Ryan" userId="e72e1e7a-b1fc-4782-b385-2e2cb0e97414" providerId="ADAL" clId="{246F95CB-C188-174A-A34C-981DB3D05297}" dt="2024-12-02T15:33:57.901" v="830"/>
          <ac:picMkLst>
            <pc:docMk/>
            <pc:sldMk cId="1175293893" sldId="4505"/>
            <ac:picMk id="5" creationId="{F5DC6C4C-1F9D-6997-F627-E6C14F7672D8}"/>
          </ac:picMkLst>
        </pc:picChg>
        <pc:picChg chg="mod">
          <ac:chgData name="Chris Ryan" userId="e72e1e7a-b1fc-4782-b385-2e2cb0e97414" providerId="ADAL" clId="{246F95CB-C188-174A-A34C-981DB3D05297}" dt="2024-12-02T15:33:57.901" v="830"/>
          <ac:picMkLst>
            <pc:docMk/>
            <pc:sldMk cId="1175293893" sldId="4505"/>
            <ac:picMk id="6" creationId="{F98476A4-0516-2CAB-8C0D-69C855B43B2E}"/>
          </ac:picMkLst>
        </pc:picChg>
        <pc:picChg chg="del">
          <ac:chgData name="Chris Ryan" userId="e72e1e7a-b1fc-4782-b385-2e2cb0e97414" providerId="ADAL" clId="{246F95CB-C188-174A-A34C-981DB3D05297}" dt="2024-12-02T15:33:55.006" v="829" actId="478"/>
          <ac:picMkLst>
            <pc:docMk/>
            <pc:sldMk cId="1175293893" sldId="4505"/>
            <ac:picMk id="7" creationId="{28F12AD4-6CF0-5CB4-9B8D-F38C8572DE06}"/>
          </ac:picMkLst>
        </pc:picChg>
        <pc:picChg chg="del">
          <ac:chgData name="Chris Ryan" userId="e72e1e7a-b1fc-4782-b385-2e2cb0e97414" providerId="ADAL" clId="{246F95CB-C188-174A-A34C-981DB3D05297}" dt="2024-12-02T15:33:53.235" v="828" actId="478"/>
          <ac:picMkLst>
            <pc:docMk/>
            <pc:sldMk cId="1175293893" sldId="4505"/>
            <ac:picMk id="8" creationId="{37EC54F5-1225-5E7C-2166-80E0A9125F3C}"/>
          </ac:picMkLst>
        </pc:picChg>
      </pc:sldChg>
      <pc:sldChg chg="addSp delSp modSp mod modNotesTx">
        <pc:chgData name="Chris Ryan" userId="e72e1e7a-b1fc-4782-b385-2e2cb0e97414" providerId="ADAL" clId="{246F95CB-C188-174A-A34C-981DB3D05297}" dt="2024-12-02T19:22:25.575" v="1495" actId="13244"/>
        <pc:sldMkLst>
          <pc:docMk/>
          <pc:sldMk cId="1557979983" sldId="4506"/>
        </pc:sldMkLst>
        <pc:spChg chg="mod">
          <ac:chgData name="Chris Ryan" userId="e72e1e7a-b1fc-4782-b385-2e2cb0e97414" providerId="ADAL" clId="{246F95CB-C188-174A-A34C-981DB3D05297}" dt="2024-12-02T19:22:25.575" v="1495" actId="13244"/>
          <ac:spMkLst>
            <pc:docMk/>
            <pc:sldMk cId="1557979983" sldId="4506"/>
            <ac:spMk id="4" creationId="{33B5ED0E-88BA-8302-D0A3-869939CC8263}"/>
          </ac:spMkLst>
        </pc:spChg>
        <pc:spChg chg="mod">
          <ac:chgData name="Chris Ryan" userId="e72e1e7a-b1fc-4782-b385-2e2cb0e97414" providerId="ADAL" clId="{246F95CB-C188-174A-A34C-981DB3D05297}" dt="2024-12-02T19:22:09.136" v="1494" actId="13244"/>
          <ac:spMkLst>
            <pc:docMk/>
            <pc:sldMk cId="1557979983" sldId="4506"/>
            <ac:spMk id="6" creationId="{1156DB35-9B09-0EC3-BC44-5AB8C4C79260}"/>
          </ac:spMkLst>
        </pc:spChg>
        <pc:picChg chg="del">
          <ac:chgData name="Chris Ryan" userId="e72e1e7a-b1fc-4782-b385-2e2cb0e97414" providerId="ADAL" clId="{246F95CB-C188-174A-A34C-981DB3D05297}" dt="2024-12-02T15:18:58.164" v="579" actId="478"/>
          <ac:picMkLst>
            <pc:docMk/>
            <pc:sldMk cId="1557979983" sldId="4506"/>
            <ac:picMk id="2" creationId="{90103154-44E8-5013-047F-E54DA2DC31ED}"/>
          </ac:picMkLst>
        </pc:picChg>
        <pc:picChg chg="del">
          <ac:chgData name="Chris Ryan" userId="e72e1e7a-b1fc-4782-b385-2e2cb0e97414" providerId="ADAL" clId="{246F95CB-C188-174A-A34C-981DB3D05297}" dt="2024-12-02T15:18:57.657" v="578" actId="478"/>
          <ac:picMkLst>
            <pc:docMk/>
            <pc:sldMk cId="1557979983" sldId="4506"/>
            <ac:picMk id="5" creationId="{0CD3D4E4-2A9F-BB56-5A30-41D887B5CEE0}"/>
          </ac:picMkLst>
        </pc:picChg>
        <pc:picChg chg="mod">
          <ac:chgData name="Chris Ryan" userId="e72e1e7a-b1fc-4782-b385-2e2cb0e97414" providerId="ADAL" clId="{246F95CB-C188-174A-A34C-981DB3D05297}" dt="2024-12-02T16:14:27.221" v="1025" actId="962"/>
          <ac:picMkLst>
            <pc:docMk/>
            <pc:sldMk cId="1557979983" sldId="4506"/>
            <ac:picMk id="7" creationId="{B50F27F0-DECF-30EE-A518-370889223AA4}"/>
          </ac:picMkLst>
        </pc:picChg>
        <pc:picChg chg="add mod">
          <ac:chgData name="Chris Ryan" userId="e72e1e7a-b1fc-4782-b385-2e2cb0e97414" providerId="ADAL" clId="{246F95CB-C188-174A-A34C-981DB3D05297}" dt="2024-12-02T15:18:59.709" v="580"/>
          <ac:picMkLst>
            <pc:docMk/>
            <pc:sldMk cId="1557979983" sldId="4506"/>
            <ac:picMk id="8" creationId="{D06416FE-E3D8-E909-3B5A-2FFC6A6EE91F}"/>
          </ac:picMkLst>
        </pc:picChg>
        <pc:picChg chg="add mod">
          <ac:chgData name="Chris Ryan" userId="e72e1e7a-b1fc-4782-b385-2e2cb0e97414" providerId="ADAL" clId="{246F95CB-C188-174A-A34C-981DB3D05297}" dt="2024-12-02T18:40:40.757" v="1326" actId="962"/>
          <ac:picMkLst>
            <pc:docMk/>
            <pc:sldMk cId="1557979983" sldId="4506"/>
            <ac:picMk id="9" creationId="{46DFCC58-3EE5-2BE3-CBBD-3B0FD204E3ED}"/>
          </ac:picMkLst>
        </pc:picChg>
      </pc:sldChg>
      <pc:sldChg chg="modSp mod">
        <pc:chgData name="Chris Ryan" userId="e72e1e7a-b1fc-4782-b385-2e2cb0e97414" providerId="ADAL" clId="{246F95CB-C188-174A-A34C-981DB3D05297}" dt="2024-12-02T19:31:48.401" v="1517" actId="13244"/>
        <pc:sldMkLst>
          <pc:docMk/>
          <pc:sldMk cId="3973229221" sldId="4507"/>
        </pc:sldMkLst>
        <pc:spChg chg="mod">
          <ac:chgData name="Chris Ryan" userId="e72e1e7a-b1fc-4782-b385-2e2cb0e97414" providerId="ADAL" clId="{246F95CB-C188-174A-A34C-981DB3D05297}" dt="2024-12-02T16:17:17.671" v="1043" actId="962"/>
          <ac:spMkLst>
            <pc:docMk/>
            <pc:sldMk cId="3973229221" sldId="4507"/>
            <ac:spMk id="6" creationId="{320C2B11-68A8-6C4B-99F5-330872DE21D8}"/>
          </ac:spMkLst>
        </pc:spChg>
        <pc:spChg chg="mod">
          <ac:chgData name="Chris Ryan" userId="e72e1e7a-b1fc-4782-b385-2e2cb0e97414" providerId="ADAL" clId="{246F95CB-C188-174A-A34C-981DB3D05297}" dt="2024-12-02T19:31:48.401" v="1517" actId="13244"/>
          <ac:spMkLst>
            <pc:docMk/>
            <pc:sldMk cId="3973229221" sldId="4507"/>
            <ac:spMk id="7" creationId="{5076FC28-AD50-CAAB-A981-CD2B103C3B52}"/>
          </ac:spMkLst>
        </pc:spChg>
        <pc:spChg chg="mod">
          <ac:chgData name="Chris Ryan" userId="e72e1e7a-b1fc-4782-b385-2e2cb0e97414" providerId="ADAL" clId="{246F95CB-C188-174A-A34C-981DB3D05297}" dt="2024-12-02T19:31:34.922" v="1516" actId="13244"/>
          <ac:spMkLst>
            <pc:docMk/>
            <pc:sldMk cId="3973229221" sldId="4507"/>
            <ac:spMk id="9" creationId="{92F5577C-027B-E898-8176-C7F2988C5099}"/>
          </ac:spMkLst>
        </pc:spChg>
        <pc:picChg chg="mod">
          <ac:chgData name="Chris Ryan" userId="e72e1e7a-b1fc-4782-b385-2e2cb0e97414" providerId="ADAL" clId="{246F95CB-C188-174A-A34C-981DB3D05297}" dt="2024-12-02T16:17:26.439" v="1044" actId="962"/>
          <ac:picMkLst>
            <pc:docMk/>
            <pc:sldMk cId="3973229221" sldId="4507"/>
            <ac:picMk id="8" creationId="{F6B6426B-57AD-E896-A272-630B01A09C66}"/>
          </ac:picMkLst>
        </pc:picChg>
        <pc:picChg chg="mod">
          <ac:chgData name="Chris Ryan" userId="e72e1e7a-b1fc-4782-b385-2e2cb0e97414" providerId="ADAL" clId="{246F95CB-C188-174A-A34C-981DB3D05297}" dt="2024-12-02T16:17:38.669" v="1045" actId="962"/>
          <ac:picMkLst>
            <pc:docMk/>
            <pc:sldMk cId="3973229221" sldId="4507"/>
            <ac:picMk id="14" creationId="{311FFDEA-1532-BB78-E160-F99E6D6102FD}"/>
          </ac:picMkLst>
        </pc:picChg>
        <pc:picChg chg="mod">
          <ac:chgData name="Chris Ryan" userId="e72e1e7a-b1fc-4782-b385-2e2cb0e97414" providerId="ADAL" clId="{246F95CB-C188-174A-A34C-981DB3D05297}" dt="2024-12-02T18:44:47.388" v="1343" actId="962"/>
          <ac:picMkLst>
            <pc:docMk/>
            <pc:sldMk cId="3973229221" sldId="4507"/>
            <ac:picMk id="15" creationId="{465FDA64-D9A5-14D8-8911-F38195BAAF03}"/>
          </ac:picMkLst>
        </pc:picChg>
      </pc:sldChg>
      <pc:sldChg chg="addSp delSp modSp mod">
        <pc:chgData name="Chris Ryan" userId="e72e1e7a-b1fc-4782-b385-2e2cb0e97414" providerId="ADAL" clId="{246F95CB-C188-174A-A34C-981DB3D05297}" dt="2024-12-02T20:05:41.101" v="1585" actId="13244"/>
        <pc:sldMkLst>
          <pc:docMk/>
          <pc:sldMk cId="3231326179" sldId="4508"/>
        </pc:sldMkLst>
        <pc:spChg chg="mod">
          <ac:chgData name="Chris Ryan" userId="e72e1e7a-b1fc-4782-b385-2e2cb0e97414" providerId="ADAL" clId="{246F95CB-C188-174A-A34C-981DB3D05297}" dt="2024-12-02T20:04:51.982" v="1578" actId="13244"/>
          <ac:spMkLst>
            <pc:docMk/>
            <pc:sldMk cId="3231326179" sldId="4508"/>
            <ac:spMk id="4" creationId="{C97DFABF-9824-4D52-79E9-DA80457E0968}"/>
          </ac:spMkLst>
        </pc:spChg>
        <pc:spChg chg="mod">
          <ac:chgData name="Chris Ryan" userId="e72e1e7a-b1fc-4782-b385-2e2cb0e97414" providerId="ADAL" clId="{246F95CB-C188-174A-A34C-981DB3D05297}" dt="2024-12-02T20:05:41.101" v="1585" actId="13244"/>
          <ac:spMkLst>
            <pc:docMk/>
            <pc:sldMk cId="3231326179" sldId="4508"/>
            <ac:spMk id="5" creationId="{75A26D3E-079D-35B2-FEC8-43043B29AE74}"/>
          </ac:spMkLst>
        </pc:spChg>
        <pc:spChg chg="mod">
          <ac:chgData name="Chris Ryan" userId="e72e1e7a-b1fc-4782-b385-2e2cb0e97414" providerId="ADAL" clId="{246F95CB-C188-174A-A34C-981DB3D05297}" dt="2024-12-02T20:04:51.982" v="1578" actId="13244"/>
          <ac:spMkLst>
            <pc:docMk/>
            <pc:sldMk cId="3231326179" sldId="4508"/>
            <ac:spMk id="6" creationId="{9FA94F12-CF4A-2FCE-64A9-07860329D4EF}"/>
          </ac:spMkLst>
        </pc:spChg>
        <pc:grpChg chg="add del mod">
          <ac:chgData name="Chris Ryan" userId="e72e1e7a-b1fc-4782-b385-2e2cb0e97414" providerId="ADAL" clId="{246F95CB-C188-174A-A34C-981DB3D05297}" dt="2024-12-02T15:26:00.381" v="705" actId="21"/>
          <ac:grpSpMkLst>
            <pc:docMk/>
            <pc:sldMk cId="3231326179" sldId="4508"/>
            <ac:grpSpMk id="7" creationId="{BF56F1D6-17CC-93C8-D0F8-31D86DD50E18}"/>
          </ac:grpSpMkLst>
        </pc:grpChg>
        <pc:grpChg chg="add mod">
          <ac:chgData name="Chris Ryan" userId="e72e1e7a-b1fc-4782-b385-2e2cb0e97414" providerId="ADAL" clId="{246F95CB-C188-174A-A34C-981DB3D05297}" dt="2024-12-02T16:22:20.256" v="1080" actId="962"/>
          <ac:grpSpMkLst>
            <pc:docMk/>
            <pc:sldMk cId="3231326179" sldId="4508"/>
            <ac:grpSpMk id="12" creationId="{5245CD2A-C017-B482-EEFF-359D8DADEE4C}"/>
          </ac:grpSpMkLst>
        </pc:grpChg>
        <pc:picChg chg="del">
          <ac:chgData name="Chris Ryan" userId="e72e1e7a-b1fc-4782-b385-2e2cb0e97414" providerId="ADAL" clId="{246F95CB-C188-174A-A34C-981DB3D05297}" dt="2024-12-02T15:26:04.217" v="707" actId="478"/>
          <ac:picMkLst>
            <pc:docMk/>
            <pc:sldMk cId="3231326179" sldId="4508"/>
            <ac:picMk id="2" creationId="{927AD5F6-7406-5856-FC67-A2E373FF66DC}"/>
          </ac:picMkLst>
        </pc:picChg>
        <pc:picChg chg="mod">
          <ac:chgData name="Chris Ryan" userId="e72e1e7a-b1fc-4782-b385-2e2cb0e97414" providerId="ADAL" clId="{246F95CB-C188-174A-A34C-981DB3D05297}" dt="2024-12-02T16:22:10.731" v="1079" actId="962"/>
          <ac:picMkLst>
            <pc:docMk/>
            <pc:sldMk cId="3231326179" sldId="4508"/>
            <ac:picMk id="8" creationId="{EE03ED50-C232-F700-AAFF-107B214E8B83}"/>
          </ac:picMkLst>
        </pc:picChg>
        <pc:picChg chg="del">
          <ac:chgData name="Chris Ryan" userId="e72e1e7a-b1fc-4782-b385-2e2cb0e97414" providerId="ADAL" clId="{246F95CB-C188-174A-A34C-981DB3D05297}" dt="2024-12-02T15:26:01.596" v="706" actId="478"/>
          <ac:picMkLst>
            <pc:docMk/>
            <pc:sldMk cId="3231326179" sldId="4508"/>
            <ac:picMk id="9" creationId="{FA632109-8560-34CF-60AA-6534B6CF334E}"/>
          </ac:picMkLst>
        </pc:picChg>
        <pc:picChg chg="mod">
          <ac:chgData name="Chris Ryan" userId="e72e1e7a-b1fc-4782-b385-2e2cb0e97414" providerId="ADAL" clId="{246F95CB-C188-174A-A34C-981DB3D05297}" dt="2024-12-02T15:25:53.178" v="703"/>
          <ac:picMkLst>
            <pc:docMk/>
            <pc:sldMk cId="3231326179" sldId="4508"/>
            <ac:picMk id="10" creationId="{578FE772-4313-0547-D6B2-789D37EFA477}"/>
          </ac:picMkLst>
        </pc:picChg>
        <pc:picChg chg="mod">
          <ac:chgData name="Chris Ryan" userId="e72e1e7a-b1fc-4782-b385-2e2cb0e97414" providerId="ADAL" clId="{246F95CB-C188-174A-A34C-981DB3D05297}" dt="2024-12-02T15:25:53.178" v="703"/>
          <ac:picMkLst>
            <pc:docMk/>
            <pc:sldMk cId="3231326179" sldId="4508"/>
            <ac:picMk id="11" creationId="{6E1B348C-E08A-C922-B758-A89E1ED0DDFD}"/>
          </ac:picMkLst>
        </pc:picChg>
        <pc:picChg chg="mod">
          <ac:chgData name="Chris Ryan" userId="e72e1e7a-b1fc-4782-b385-2e2cb0e97414" providerId="ADAL" clId="{246F95CB-C188-174A-A34C-981DB3D05297}" dt="2024-12-02T15:26:05.503" v="708"/>
          <ac:picMkLst>
            <pc:docMk/>
            <pc:sldMk cId="3231326179" sldId="4508"/>
            <ac:picMk id="13" creationId="{6B39B2AA-8BF0-6546-498A-E8AB18F19FD1}"/>
          </ac:picMkLst>
        </pc:picChg>
        <pc:picChg chg="mod">
          <ac:chgData name="Chris Ryan" userId="e72e1e7a-b1fc-4782-b385-2e2cb0e97414" providerId="ADAL" clId="{246F95CB-C188-174A-A34C-981DB3D05297}" dt="2024-12-02T15:26:05.503" v="708"/>
          <ac:picMkLst>
            <pc:docMk/>
            <pc:sldMk cId="3231326179" sldId="4508"/>
            <ac:picMk id="14" creationId="{2A565F7F-B3AF-8F33-76AD-F9B437063FE8}"/>
          </ac:picMkLst>
        </pc:picChg>
      </pc:sldChg>
      <pc:sldChg chg="addSp delSp modSp mod">
        <pc:chgData name="Chris Ryan" userId="e72e1e7a-b1fc-4782-b385-2e2cb0e97414" providerId="ADAL" clId="{246F95CB-C188-174A-A34C-981DB3D05297}" dt="2024-12-02T20:09:04.051" v="1592" actId="13244"/>
        <pc:sldMkLst>
          <pc:docMk/>
          <pc:sldMk cId="3510777853" sldId="4509"/>
        </pc:sldMkLst>
        <pc:spChg chg="mod">
          <ac:chgData name="Chris Ryan" userId="e72e1e7a-b1fc-4782-b385-2e2cb0e97414" providerId="ADAL" clId="{246F95CB-C188-174A-A34C-981DB3D05297}" dt="2024-12-02T16:23:09.214" v="1084" actId="962"/>
          <ac:spMkLst>
            <pc:docMk/>
            <pc:sldMk cId="3510777853" sldId="4509"/>
            <ac:spMk id="4" creationId="{52E3E8D5-6F5C-F317-4725-92B05FEC7462}"/>
          </ac:spMkLst>
        </pc:spChg>
        <pc:spChg chg="mod">
          <ac:chgData name="Chris Ryan" userId="e72e1e7a-b1fc-4782-b385-2e2cb0e97414" providerId="ADAL" clId="{246F95CB-C188-174A-A34C-981DB3D05297}" dt="2024-12-02T15:27:54.071" v="728" actId="20577"/>
          <ac:spMkLst>
            <pc:docMk/>
            <pc:sldMk cId="3510777853" sldId="4509"/>
            <ac:spMk id="5" creationId="{C287B029-3BA1-134E-F8B8-D50C2955A02D}"/>
          </ac:spMkLst>
        </pc:spChg>
        <pc:spChg chg="mod">
          <ac:chgData name="Chris Ryan" userId="e72e1e7a-b1fc-4782-b385-2e2cb0e97414" providerId="ADAL" clId="{246F95CB-C188-174A-A34C-981DB3D05297}" dt="2024-12-02T20:08:39.539" v="1591" actId="13244"/>
          <ac:spMkLst>
            <pc:docMk/>
            <pc:sldMk cId="3510777853" sldId="4509"/>
            <ac:spMk id="7" creationId="{8F3CA94A-57C5-E9E6-9E77-A84DBA61822C}"/>
          </ac:spMkLst>
        </pc:spChg>
        <pc:grpChg chg="add mod">
          <ac:chgData name="Chris Ryan" userId="e72e1e7a-b1fc-4782-b385-2e2cb0e97414" providerId="ADAL" clId="{246F95CB-C188-174A-A34C-981DB3D05297}" dt="2024-12-02T20:09:04.051" v="1592" actId="13244"/>
          <ac:grpSpMkLst>
            <pc:docMk/>
            <pc:sldMk cId="3510777853" sldId="4509"/>
            <ac:grpSpMk id="9" creationId="{4873BF65-F66D-BA76-835F-BBE326332356}"/>
          </ac:grpSpMkLst>
        </pc:grpChg>
        <pc:picChg chg="del">
          <ac:chgData name="Chris Ryan" userId="e72e1e7a-b1fc-4782-b385-2e2cb0e97414" providerId="ADAL" clId="{246F95CB-C188-174A-A34C-981DB3D05297}" dt="2024-12-02T15:27:39.181" v="722" actId="478"/>
          <ac:picMkLst>
            <pc:docMk/>
            <pc:sldMk cId="3510777853" sldId="4509"/>
            <ac:picMk id="2" creationId="{7A4C47CD-AB00-66FB-5B56-01E02C7FFEF9}"/>
          </ac:picMkLst>
        </pc:picChg>
        <pc:picChg chg="del">
          <ac:chgData name="Chris Ryan" userId="e72e1e7a-b1fc-4782-b385-2e2cb0e97414" providerId="ADAL" clId="{246F95CB-C188-174A-A34C-981DB3D05297}" dt="2024-12-02T15:27:41.355" v="723" actId="478"/>
          <ac:picMkLst>
            <pc:docMk/>
            <pc:sldMk cId="3510777853" sldId="4509"/>
            <ac:picMk id="6" creationId="{D90B7B95-0AEC-A5FE-7317-D5C64A157D66}"/>
          </ac:picMkLst>
        </pc:picChg>
        <pc:picChg chg="mod">
          <ac:chgData name="Chris Ryan" userId="e72e1e7a-b1fc-4782-b385-2e2cb0e97414" providerId="ADAL" clId="{246F95CB-C188-174A-A34C-981DB3D05297}" dt="2024-12-02T20:09:04.051" v="1592" actId="13244"/>
          <ac:picMkLst>
            <pc:docMk/>
            <pc:sldMk cId="3510777853" sldId="4509"/>
            <ac:picMk id="8" creationId="{6A439BDB-B4D7-2AB9-4BA4-D27753851ED3}"/>
          </ac:picMkLst>
        </pc:picChg>
        <pc:picChg chg="mod">
          <ac:chgData name="Chris Ryan" userId="e72e1e7a-b1fc-4782-b385-2e2cb0e97414" providerId="ADAL" clId="{246F95CB-C188-174A-A34C-981DB3D05297}" dt="2024-12-02T15:27:43.742" v="724"/>
          <ac:picMkLst>
            <pc:docMk/>
            <pc:sldMk cId="3510777853" sldId="4509"/>
            <ac:picMk id="10" creationId="{1A2E1586-D207-A9AB-9749-E71260073D72}"/>
          </ac:picMkLst>
        </pc:picChg>
        <pc:picChg chg="mod">
          <ac:chgData name="Chris Ryan" userId="e72e1e7a-b1fc-4782-b385-2e2cb0e97414" providerId="ADAL" clId="{246F95CB-C188-174A-A34C-981DB3D05297}" dt="2024-12-02T15:27:43.742" v="724"/>
          <ac:picMkLst>
            <pc:docMk/>
            <pc:sldMk cId="3510777853" sldId="4509"/>
            <ac:picMk id="11" creationId="{56FADE96-7324-B2F8-6505-7EA47EBBD2B9}"/>
          </ac:picMkLst>
        </pc:picChg>
      </pc:sldChg>
      <pc:sldChg chg="modSp mod">
        <pc:chgData name="Chris Ryan" userId="e72e1e7a-b1fc-4782-b385-2e2cb0e97414" providerId="ADAL" clId="{246F95CB-C188-174A-A34C-981DB3D05297}" dt="2024-12-02T19:32:45.354" v="1519" actId="13244"/>
        <pc:sldMkLst>
          <pc:docMk/>
          <pc:sldMk cId="342717000" sldId="4510"/>
        </pc:sldMkLst>
        <pc:spChg chg="mod">
          <ac:chgData name="Chris Ryan" userId="e72e1e7a-b1fc-4782-b385-2e2cb0e97414" providerId="ADAL" clId="{246F95CB-C188-174A-A34C-981DB3D05297}" dt="2024-12-02T19:32:23.115" v="1518" actId="13244"/>
          <ac:spMkLst>
            <pc:docMk/>
            <pc:sldMk cId="342717000" sldId="4510"/>
            <ac:spMk id="2" creationId="{B4366287-8682-256E-2505-8AC1CB8AEFF8}"/>
          </ac:spMkLst>
        </pc:spChg>
        <pc:spChg chg="mod">
          <ac:chgData name="Chris Ryan" userId="e72e1e7a-b1fc-4782-b385-2e2cb0e97414" providerId="ADAL" clId="{246F95CB-C188-174A-A34C-981DB3D05297}" dt="2024-12-02T16:17:48.546" v="1046" actId="962"/>
          <ac:spMkLst>
            <pc:docMk/>
            <pc:sldMk cId="342717000" sldId="4510"/>
            <ac:spMk id="6" creationId="{320C2B11-68A8-6C4B-99F5-330872DE21D8}"/>
          </ac:spMkLst>
        </pc:spChg>
        <pc:spChg chg="mod">
          <ac:chgData name="Chris Ryan" userId="e72e1e7a-b1fc-4782-b385-2e2cb0e97414" providerId="ADAL" clId="{246F95CB-C188-174A-A34C-981DB3D05297}" dt="2024-12-02T15:54:49.169" v="928" actId="20577"/>
          <ac:spMkLst>
            <pc:docMk/>
            <pc:sldMk cId="342717000" sldId="4510"/>
            <ac:spMk id="7" creationId="{5076FC28-AD50-CAAB-A981-CD2B103C3B52}"/>
          </ac:spMkLst>
        </pc:spChg>
        <pc:picChg chg="mod">
          <ac:chgData name="Chris Ryan" userId="e72e1e7a-b1fc-4782-b385-2e2cb0e97414" providerId="ADAL" clId="{246F95CB-C188-174A-A34C-981DB3D05297}" dt="2024-12-02T19:32:45.354" v="1519" actId="13244"/>
          <ac:picMkLst>
            <pc:docMk/>
            <pc:sldMk cId="342717000" sldId="4510"/>
            <ac:picMk id="8" creationId="{F6B6426B-57AD-E896-A272-630B01A09C66}"/>
          </ac:picMkLst>
        </pc:picChg>
        <pc:picChg chg="mod">
          <ac:chgData name="Chris Ryan" userId="e72e1e7a-b1fc-4782-b385-2e2cb0e97414" providerId="ADAL" clId="{246F95CB-C188-174A-A34C-981DB3D05297}" dt="2024-12-02T19:32:45.354" v="1519" actId="13244"/>
          <ac:picMkLst>
            <pc:docMk/>
            <pc:sldMk cId="342717000" sldId="4510"/>
            <ac:picMk id="12" creationId="{E855AAB5-E247-3E03-C66D-CE6EFB1B6B28}"/>
          </ac:picMkLst>
        </pc:picChg>
        <pc:picChg chg="mod">
          <ac:chgData name="Chris Ryan" userId="e72e1e7a-b1fc-4782-b385-2e2cb0e97414" providerId="ADAL" clId="{246F95CB-C188-174A-A34C-981DB3D05297}" dt="2024-12-02T19:32:45.354" v="1519" actId="13244"/>
          <ac:picMkLst>
            <pc:docMk/>
            <pc:sldMk cId="342717000" sldId="4510"/>
            <ac:picMk id="13" creationId="{3030DB34-2442-91F5-9283-2379FEF7AA4F}"/>
          </ac:picMkLst>
        </pc:picChg>
      </pc:sldChg>
      <pc:sldChg chg="addSp delSp modSp mod">
        <pc:chgData name="Chris Ryan" userId="e72e1e7a-b1fc-4782-b385-2e2cb0e97414" providerId="ADAL" clId="{246F95CB-C188-174A-A34C-981DB3D05297}" dt="2024-12-02T19:01:05.882" v="1450" actId="20577"/>
        <pc:sldMkLst>
          <pc:docMk/>
          <pc:sldMk cId="3607286739" sldId="4511"/>
        </pc:sldMkLst>
        <pc:spChg chg="add mod">
          <ac:chgData name="Chris Ryan" userId="e72e1e7a-b1fc-4782-b385-2e2cb0e97414" providerId="ADAL" clId="{246F95CB-C188-174A-A34C-981DB3D05297}" dt="2024-12-02T19:01:05.882" v="1450" actId="20577"/>
          <ac:spMkLst>
            <pc:docMk/>
            <pc:sldMk cId="3607286739" sldId="4511"/>
            <ac:spMk id="11" creationId="{EB4A68B8-FFA0-B4DE-2335-12F68F959F93}"/>
          </ac:spMkLst>
        </pc:spChg>
        <pc:grpChg chg="add mod">
          <ac:chgData name="Chris Ryan" userId="e72e1e7a-b1fc-4782-b385-2e2cb0e97414" providerId="ADAL" clId="{246F95CB-C188-174A-A34C-981DB3D05297}" dt="2024-12-02T16:01:29.323" v="970" actId="962"/>
          <ac:grpSpMkLst>
            <pc:docMk/>
            <pc:sldMk cId="3607286739" sldId="4511"/>
            <ac:grpSpMk id="10" creationId="{FED6702E-D993-70E3-8BA2-27E407447C3E}"/>
          </ac:grpSpMkLst>
        </pc:grpChg>
        <pc:picChg chg="add del mod">
          <ac:chgData name="Chris Ryan" userId="e72e1e7a-b1fc-4782-b385-2e2cb0e97414" providerId="ADAL" clId="{246F95CB-C188-174A-A34C-981DB3D05297}" dt="2024-12-02T15:24:38.765" v="679" actId="21"/>
          <ac:picMkLst>
            <pc:docMk/>
            <pc:sldMk cId="3607286739" sldId="4511"/>
            <ac:picMk id="3" creationId="{7EC93E1F-B0EC-8483-0861-8367ED346379}"/>
          </ac:picMkLst>
        </pc:picChg>
        <pc:picChg chg="del">
          <ac:chgData name="Chris Ryan" userId="e72e1e7a-b1fc-4782-b385-2e2cb0e97414" providerId="ADAL" clId="{246F95CB-C188-174A-A34C-981DB3D05297}" dt="2024-12-02T15:24:41.661" v="681" actId="478"/>
          <ac:picMkLst>
            <pc:docMk/>
            <pc:sldMk cId="3607286739" sldId="4511"/>
            <ac:picMk id="5" creationId="{DB079BD7-EC1E-BAEF-50ED-15130036596A}"/>
          </ac:picMkLst>
        </pc:picChg>
        <pc:picChg chg="del">
          <ac:chgData name="Chris Ryan" userId="e72e1e7a-b1fc-4782-b385-2e2cb0e97414" providerId="ADAL" clId="{246F95CB-C188-174A-A34C-981DB3D05297}" dt="2024-12-02T15:24:40.984" v="680" actId="478"/>
          <ac:picMkLst>
            <pc:docMk/>
            <pc:sldMk cId="3607286739" sldId="4511"/>
            <ac:picMk id="6" creationId="{AFFDE64E-0595-808B-CC9E-3AF2F0766775}"/>
          </ac:picMkLst>
        </pc:picChg>
        <pc:picChg chg="add del mod">
          <ac:chgData name="Chris Ryan" userId="e72e1e7a-b1fc-4782-b385-2e2cb0e97414" providerId="ADAL" clId="{246F95CB-C188-174A-A34C-981DB3D05297}" dt="2024-12-02T15:24:38.765" v="679" actId="21"/>
          <ac:picMkLst>
            <pc:docMk/>
            <pc:sldMk cId="3607286739" sldId="4511"/>
            <ac:picMk id="7" creationId="{9CC7C217-AC66-2E4B-D9CE-EEEAAB8660AD}"/>
          </ac:picMkLst>
        </pc:picChg>
        <pc:picChg chg="add mod">
          <ac:chgData name="Chris Ryan" userId="e72e1e7a-b1fc-4782-b385-2e2cb0e97414" providerId="ADAL" clId="{246F95CB-C188-174A-A34C-981DB3D05297}" dt="2024-12-02T15:24:51.725" v="683" actId="164"/>
          <ac:picMkLst>
            <pc:docMk/>
            <pc:sldMk cId="3607286739" sldId="4511"/>
            <ac:picMk id="8" creationId="{32687C84-B62A-330D-650B-AF97141467DA}"/>
          </ac:picMkLst>
        </pc:picChg>
        <pc:picChg chg="add mod">
          <ac:chgData name="Chris Ryan" userId="e72e1e7a-b1fc-4782-b385-2e2cb0e97414" providerId="ADAL" clId="{246F95CB-C188-174A-A34C-981DB3D05297}" dt="2024-12-02T15:24:51.725" v="683" actId="164"/>
          <ac:picMkLst>
            <pc:docMk/>
            <pc:sldMk cId="3607286739" sldId="4511"/>
            <ac:picMk id="9" creationId="{05938861-31B0-7054-E483-682C77422627}"/>
          </ac:picMkLst>
        </pc:picChg>
      </pc:sldChg>
      <pc:sldChg chg="addSp delSp modSp mod">
        <pc:chgData name="Chris Ryan" userId="e72e1e7a-b1fc-4782-b385-2e2cb0e97414" providerId="ADAL" clId="{246F95CB-C188-174A-A34C-981DB3D05297}" dt="2024-12-02T19:04:23.919" v="1454" actId="20577"/>
        <pc:sldMkLst>
          <pc:docMk/>
          <pc:sldMk cId="3664394753" sldId="4512"/>
        </pc:sldMkLst>
        <pc:spChg chg="add mod">
          <ac:chgData name="Chris Ryan" userId="e72e1e7a-b1fc-4782-b385-2e2cb0e97414" providerId="ADAL" clId="{246F95CB-C188-174A-A34C-981DB3D05297}" dt="2024-12-02T19:04:23.919" v="1454" actId="20577"/>
          <ac:spMkLst>
            <pc:docMk/>
            <pc:sldMk cId="3664394753" sldId="4512"/>
            <ac:spMk id="11" creationId="{4158E7B9-65B0-4B8A-255B-7BD8DC14CA07}"/>
          </ac:spMkLst>
        </pc:spChg>
        <pc:grpChg chg="add del mod">
          <ac:chgData name="Chris Ryan" userId="e72e1e7a-b1fc-4782-b385-2e2cb0e97414" providerId="ADAL" clId="{246F95CB-C188-174A-A34C-981DB3D05297}" dt="2024-12-02T15:30:08.966" v="773" actId="478"/>
          <ac:grpSpMkLst>
            <pc:docMk/>
            <pc:sldMk cId="3664394753" sldId="4512"/>
            <ac:grpSpMk id="5" creationId="{06EFD06F-311C-4168-F95F-F347063E1964}"/>
          </ac:grpSpMkLst>
        </pc:grpChg>
        <pc:grpChg chg="add mod">
          <ac:chgData name="Chris Ryan" userId="e72e1e7a-b1fc-4782-b385-2e2cb0e97414" providerId="ADAL" clId="{246F95CB-C188-174A-A34C-981DB3D05297}" dt="2024-12-02T16:05:03.874" v="1000" actId="962"/>
          <ac:grpSpMkLst>
            <pc:docMk/>
            <pc:sldMk cId="3664394753" sldId="4512"/>
            <ac:grpSpMk id="10" creationId="{C1E0360A-7410-6BC4-4B6F-355F5AED57BE}"/>
          </ac:grpSpMkLst>
        </pc:grpChg>
        <pc:picChg chg="del">
          <ac:chgData name="Chris Ryan" userId="e72e1e7a-b1fc-4782-b385-2e2cb0e97414" providerId="ADAL" clId="{246F95CB-C188-174A-A34C-981DB3D05297}" dt="2024-12-02T15:29:25.206" v="748" actId="478"/>
          <ac:picMkLst>
            <pc:docMk/>
            <pc:sldMk cId="3664394753" sldId="4512"/>
            <ac:picMk id="3" creationId="{8714F444-CFC0-BA93-D01A-BBBFB8ECAF14}"/>
          </ac:picMkLst>
        </pc:picChg>
        <pc:picChg chg="del">
          <ac:chgData name="Chris Ryan" userId="e72e1e7a-b1fc-4782-b385-2e2cb0e97414" providerId="ADAL" clId="{246F95CB-C188-174A-A34C-981DB3D05297}" dt="2024-12-02T15:29:29.181" v="749" actId="478"/>
          <ac:picMkLst>
            <pc:docMk/>
            <pc:sldMk cId="3664394753" sldId="4512"/>
            <ac:picMk id="4" creationId="{2B4CC448-1E2C-D884-0C72-289A773738BD}"/>
          </ac:picMkLst>
        </pc:picChg>
        <pc:picChg chg="mod topLvl">
          <ac:chgData name="Chris Ryan" userId="e72e1e7a-b1fc-4782-b385-2e2cb0e97414" providerId="ADAL" clId="{246F95CB-C188-174A-A34C-981DB3D05297}" dt="2024-12-02T15:30:15.677" v="774" actId="164"/>
          <ac:picMkLst>
            <pc:docMk/>
            <pc:sldMk cId="3664394753" sldId="4512"/>
            <ac:picMk id="6" creationId="{A188CEBF-BCE0-3F3C-E603-18BE582C9E59}"/>
          </ac:picMkLst>
        </pc:picChg>
        <pc:picChg chg="add del mod topLvl">
          <ac:chgData name="Chris Ryan" userId="e72e1e7a-b1fc-4782-b385-2e2cb0e97414" providerId="ADAL" clId="{246F95CB-C188-174A-A34C-981DB3D05297}" dt="2024-12-02T15:30:08.966" v="773" actId="478"/>
          <ac:picMkLst>
            <pc:docMk/>
            <pc:sldMk cId="3664394753" sldId="4512"/>
            <ac:picMk id="7" creationId="{26B36BC9-BBBF-E3A1-DFDE-8309719383A3}"/>
          </ac:picMkLst>
        </pc:picChg>
        <pc:picChg chg="add mod">
          <ac:chgData name="Chris Ryan" userId="e72e1e7a-b1fc-4782-b385-2e2cb0e97414" providerId="ADAL" clId="{246F95CB-C188-174A-A34C-981DB3D05297}" dt="2024-12-02T15:30:15.677" v="774" actId="164"/>
          <ac:picMkLst>
            <pc:docMk/>
            <pc:sldMk cId="3664394753" sldId="4512"/>
            <ac:picMk id="9" creationId="{D7A530AD-B19F-3114-75B4-874CE055A2AE}"/>
          </ac:picMkLst>
        </pc:picChg>
      </pc:sldChg>
      <pc:sldChg chg="modSp mod">
        <pc:chgData name="Chris Ryan" userId="e72e1e7a-b1fc-4782-b385-2e2cb0e97414" providerId="ADAL" clId="{246F95CB-C188-174A-A34C-981DB3D05297}" dt="2024-12-02T16:12:28.192" v="1017" actId="20577"/>
        <pc:sldMkLst>
          <pc:docMk/>
          <pc:sldMk cId="2305450335" sldId="4620"/>
        </pc:sldMkLst>
        <pc:spChg chg="mod">
          <ac:chgData name="Chris Ryan" userId="e72e1e7a-b1fc-4782-b385-2e2cb0e97414" providerId="ADAL" clId="{246F95CB-C188-174A-A34C-981DB3D05297}" dt="2024-12-02T16:12:28.192" v="1017" actId="20577"/>
          <ac:spMkLst>
            <pc:docMk/>
            <pc:sldMk cId="2305450335" sldId="4620"/>
            <ac:spMk id="9" creationId="{6E88E4AC-819C-B192-60F8-D4D0A41E1613}"/>
          </ac:spMkLst>
        </pc:spChg>
      </pc:sldChg>
      <pc:sldChg chg="modSp">
        <pc:chgData name="Chris Ryan" userId="e72e1e7a-b1fc-4782-b385-2e2cb0e97414" providerId="ADAL" clId="{246F95CB-C188-174A-A34C-981DB3D05297}" dt="2024-12-02T20:20:46.558" v="1622" actId="13244"/>
        <pc:sldMkLst>
          <pc:docMk/>
          <pc:sldMk cId="1358044921" sldId="4622"/>
        </pc:sldMkLst>
        <pc:spChg chg="mod">
          <ac:chgData name="Chris Ryan" userId="e72e1e7a-b1fc-4782-b385-2e2cb0e97414" providerId="ADAL" clId="{246F95CB-C188-174A-A34C-981DB3D05297}" dt="2024-12-02T20:20:30.955" v="1621" actId="13244"/>
          <ac:spMkLst>
            <pc:docMk/>
            <pc:sldMk cId="1358044921" sldId="4622"/>
            <ac:spMk id="2" creationId="{5822A853-BE02-5346-8119-DA7E20935854}"/>
          </ac:spMkLst>
        </pc:spChg>
        <pc:spChg chg="mod">
          <ac:chgData name="Chris Ryan" userId="e72e1e7a-b1fc-4782-b385-2e2cb0e97414" providerId="ADAL" clId="{246F95CB-C188-174A-A34C-981DB3D05297}" dt="2024-12-02T20:20:46.558" v="1622" actId="13244"/>
          <ac:spMkLst>
            <pc:docMk/>
            <pc:sldMk cId="1358044921" sldId="4622"/>
            <ac:spMk id="3" creationId="{A716936E-BEFD-F0D7-A2E7-EDB57F8B586D}"/>
          </ac:spMkLst>
        </pc:spChg>
      </pc:sldChg>
      <pc:sldChg chg="addSp delSp modSp mod">
        <pc:chgData name="Chris Ryan" userId="e72e1e7a-b1fc-4782-b385-2e2cb0e97414" providerId="ADAL" clId="{246F95CB-C188-174A-A34C-981DB3D05297}" dt="2024-12-02T18:57:37.413" v="1397" actId="20577"/>
        <pc:sldMkLst>
          <pc:docMk/>
          <pc:sldMk cId="3129865601" sldId="4623"/>
        </pc:sldMkLst>
        <pc:spChg chg="add mod">
          <ac:chgData name="Chris Ryan" userId="e72e1e7a-b1fc-4782-b385-2e2cb0e97414" providerId="ADAL" clId="{246F95CB-C188-174A-A34C-981DB3D05297}" dt="2024-12-02T18:57:37.413" v="1397" actId="20577"/>
          <ac:spMkLst>
            <pc:docMk/>
            <pc:sldMk cId="3129865601" sldId="4623"/>
            <ac:spMk id="13" creationId="{910DA055-7222-D344-F75E-F1DA98D9A29E}"/>
          </ac:spMkLst>
        </pc:spChg>
        <pc:grpChg chg="add del mod">
          <ac:chgData name="Chris Ryan" userId="e72e1e7a-b1fc-4782-b385-2e2cb0e97414" providerId="ADAL" clId="{246F95CB-C188-174A-A34C-981DB3D05297}" dt="2024-12-02T15:19:50.644" v="588" actId="478"/>
          <ac:grpSpMkLst>
            <pc:docMk/>
            <pc:sldMk cId="3129865601" sldId="4623"/>
            <ac:grpSpMk id="4" creationId="{56242609-36B5-92AC-95CB-651379617C37}"/>
          </ac:grpSpMkLst>
        </pc:grpChg>
        <pc:grpChg chg="add mod">
          <ac:chgData name="Chris Ryan" userId="e72e1e7a-b1fc-4782-b385-2e2cb0e97414" providerId="ADAL" clId="{246F95CB-C188-174A-A34C-981DB3D05297}" dt="2024-12-02T15:56:26.389" v="938" actId="962"/>
          <ac:grpSpMkLst>
            <pc:docMk/>
            <pc:sldMk cId="3129865601" sldId="4623"/>
            <ac:grpSpMk id="12" creationId="{EC462C12-D5E6-1B74-284F-74275827C5EA}"/>
          </ac:grpSpMkLst>
        </pc:grpChg>
        <pc:picChg chg="del">
          <ac:chgData name="Chris Ryan" userId="e72e1e7a-b1fc-4782-b385-2e2cb0e97414" providerId="ADAL" clId="{246F95CB-C188-174A-A34C-981DB3D05297}" dt="2024-12-02T15:20:14.613" v="597" actId="478"/>
          <ac:picMkLst>
            <pc:docMk/>
            <pc:sldMk cId="3129865601" sldId="4623"/>
            <ac:picMk id="3" creationId="{F4479B21-4F4D-82CB-DF0D-6544AFBACB0F}"/>
          </ac:picMkLst>
        </pc:picChg>
        <pc:picChg chg="del">
          <ac:chgData name="Chris Ryan" userId="e72e1e7a-b1fc-4782-b385-2e2cb0e97414" providerId="ADAL" clId="{246F95CB-C188-174A-A34C-981DB3D05297}" dt="2024-12-02T15:20:16.099" v="598" actId="478"/>
          <ac:picMkLst>
            <pc:docMk/>
            <pc:sldMk cId="3129865601" sldId="4623"/>
            <ac:picMk id="5" creationId="{5A8010FA-C823-D914-7D56-572A27CDB882}"/>
          </ac:picMkLst>
        </pc:picChg>
        <pc:picChg chg="del mod topLvl">
          <ac:chgData name="Chris Ryan" userId="e72e1e7a-b1fc-4782-b385-2e2cb0e97414" providerId="ADAL" clId="{246F95CB-C188-174A-A34C-981DB3D05297}" dt="2024-12-02T15:20:12.683" v="596" actId="21"/>
          <ac:picMkLst>
            <pc:docMk/>
            <pc:sldMk cId="3129865601" sldId="4623"/>
            <ac:picMk id="6" creationId="{CFDA1D62-C1B1-B6AC-C796-B54235725664}"/>
          </ac:picMkLst>
        </pc:picChg>
        <pc:picChg chg="del mod topLvl">
          <ac:chgData name="Chris Ryan" userId="e72e1e7a-b1fc-4782-b385-2e2cb0e97414" providerId="ADAL" clId="{246F95CB-C188-174A-A34C-981DB3D05297}" dt="2024-12-02T15:19:50.644" v="588" actId="478"/>
          <ac:picMkLst>
            <pc:docMk/>
            <pc:sldMk cId="3129865601" sldId="4623"/>
            <ac:picMk id="7" creationId="{6E4DE41C-DF59-F25A-1F19-EBB12860EABA}"/>
          </ac:picMkLst>
        </pc:picChg>
        <pc:picChg chg="add del mod">
          <ac:chgData name="Chris Ryan" userId="e72e1e7a-b1fc-4782-b385-2e2cb0e97414" providerId="ADAL" clId="{246F95CB-C188-174A-A34C-981DB3D05297}" dt="2024-12-02T15:20:12.683" v="596" actId="21"/>
          <ac:picMkLst>
            <pc:docMk/>
            <pc:sldMk cId="3129865601" sldId="4623"/>
            <ac:picMk id="9" creationId="{D5F2BDEC-5A0B-CE19-3212-D512A9B7B533}"/>
          </ac:picMkLst>
        </pc:picChg>
        <pc:picChg chg="add mod">
          <ac:chgData name="Chris Ryan" userId="e72e1e7a-b1fc-4782-b385-2e2cb0e97414" providerId="ADAL" clId="{246F95CB-C188-174A-A34C-981DB3D05297}" dt="2024-12-02T15:56:12.721" v="936" actId="164"/>
          <ac:picMkLst>
            <pc:docMk/>
            <pc:sldMk cId="3129865601" sldId="4623"/>
            <ac:picMk id="10" creationId="{FBFD95D7-BBAE-3F5E-2E5C-A892BDA9D4A4}"/>
          </ac:picMkLst>
        </pc:picChg>
        <pc:picChg chg="add mod">
          <ac:chgData name="Chris Ryan" userId="e72e1e7a-b1fc-4782-b385-2e2cb0e97414" providerId="ADAL" clId="{246F95CB-C188-174A-A34C-981DB3D05297}" dt="2024-12-02T15:56:12.721" v="936" actId="164"/>
          <ac:picMkLst>
            <pc:docMk/>
            <pc:sldMk cId="3129865601" sldId="4623"/>
            <ac:picMk id="11" creationId="{46668A45-AC73-0003-CC3B-789BC3004EF6}"/>
          </ac:picMkLst>
        </pc:picChg>
      </pc:sldChg>
      <pc:sldChg chg="addSp delSp modSp mod">
        <pc:chgData name="Chris Ryan" userId="e72e1e7a-b1fc-4782-b385-2e2cb0e97414" providerId="ADAL" clId="{246F95CB-C188-174A-A34C-981DB3D05297}" dt="2024-12-02T19:06:42.496" v="1466" actId="962"/>
        <pc:sldMkLst>
          <pc:docMk/>
          <pc:sldMk cId="1096141395" sldId="4624"/>
        </pc:sldMkLst>
        <pc:spChg chg="add mod">
          <ac:chgData name="Chris Ryan" userId="e72e1e7a-b1fc-4782-b385-2e2cb0e97414" providerId="ADAL" clId="{246F95CB-C188-174A-A34C-981DB3D05297}" dt="2024-12-02T18:56:29.344" v="1392"/>
          <ac:spMkLst>
            <pc:docMk/>
            <pc:sldMk cId="1096141395" sldId="4624"/>
            <ac:spMk id="17" creationId="{2B164ECE-671C-ABE9-AC85-B56823903A75}"/>
          </ac:spMkLst>
        </pc:spChg>
        <pc:grpChg chg="add del mod">
          <ac:chgData name="Chris Ryan" userId="e72e1e7a-b1fc-4782-b385-2e2cb0e97414" providerId="ADAL" clId="{246F95CB-C188-174A-A34C-981DB3D05297}" dt="2024-12-02T18:55:35.677" v="1388" actId="478"/>
          <ac:grpSpMkLst>
            <pc:docMk/>
            <pc:sldMk cId="1096141395" sldId="4624"/>
            <ac:grpSpMk id="3" creationId="{8D08AF6B-9D48-9353-04E2-CF8EEDEF40E4}"/>
          </ac:grpSpMkLst>
        </pc:grpChg>
        <pc:grpChg chg="add mod">
          <ac:chgData name="Chris Ryan" userId="e72e1e7a-b1fc-4782-b385-2e2cb0e97414" providerId="ADAL" clId="{246F95CB-C188-174A-A34C-981DB3D05297}" dt="2024-12-02T15:51:00.073" v="901" actId="571"/>
          <ac:grpSpMkLst>
            <pc:docMk/>
            <pc:sldMk cId="1096141395" sldId="4624"/>
            <ac:grpSpMk id="6" creationId="{3F753F24-C977-630F-B469-CE467CBC9C9B}"/>
          </ac:grpSpMkLst>
        </pc:grpChg>
        <pc:grpChg chg="add del mod">
          <ac:chgData name="Chris Ryan" userId="e72e1e7a-b1fc-4782-b385-2e2cb0e97414" providerId="ADAL" clId="{246F95CB-C188-174A-A34C-981DB3D05297}" dt="2024-12-02T18:54:04.121" v="1379" actId="478"/>
          <ac:grpSpMkLst>
            <pc:docMk/>
            <pc:sldMk cId="1096141395" sldId="4624"/>
            <ac:grpSpMk id="9" creationId="{D94386B5-6EC2-B228-27C6-525E2C8CEF49}"/>
          </ac:grpSpMkLst>
        </pc:grpChg>
        <pc:grpChg chg="add mod">
          <ac:chgData name="Chris Ryan" userId="e72e1e7a-b1fc-4782-b385-2e2cb0e97414" providerId="ADAL" clId="{246F95CB-C188-174A-A34C-981DB3D05297}" dt="2024-12-02T19:06:42.496" v="1466" actId="962"/>
          <ac:grpSpMkLst>
            <pc:docMk/>
            <pc:sldMk cId="1096141395" sldId="4624"/>
            <ac:grpSpMk id="16" creationId="{14C396FB-64D8-42E2-808C-949D30A3D5CC}"/>
          </ac:grpSpMkLst>
        </pc:grpChg>
        <pc:picChg chg="mod">
          <ac:chgData name="Chris Ryan" userId="e72e1e7a-b1fc-4782-b385-2e2cb0e97414" providerId="ADAL" clId="{246F95CB-C188-174A-A34C-981DB3D05297}" dt="2024-12-02T15:50:56.007" v="899" actId="164"/>
          <ac:picMkLst>
            <pc:docMk/>
            <pc:sldMk cId="1096141395" sldId="4624"/>
            <ac:picMk id="4" creationId="{8933DACE-A97C-9404-36C3-067754064158}"/>
          </ac:picMkLst>
        </pc:picChg>
        <pc:picChg chg="mod">
          <ac:chgData name="Chris Ryan" userId="e72e1e7a-b1fc-4782-b385-2e2cb0e97414" providerId="ADAL" clId="{246F95CB-C188-174A-A34C-981DB3D05297}" dt="2024-12-02T15:50:56.007" v="899" actId="164"/>
          <ac:picMkLst>
            <pc:docMk/>
            <pc:sldMk cId="1096141395" sldId="4624"/>
            <ac:picMk id="5" creationId="{977080DA-7529-F6E0-F771-631CC419794E}"/>
          </ac:picMkLst>
        </pc:picChg>
        <pc:picChg chg="mod">
          <ac:chgData name="Chris Ryan" userId="e72e1e7a-b1fc-4782-b385-2e2cb0e97414" providerId="ADAL" clId="{246F95CB-C188-174A-A34C-981DB3D05297}" dt="2024-12-02T15:51:00.073" v="901" actId="571"/>
          <ac:picMkLst>
            <pc:docMk/>
            <pc:sldMk cId="1096141395" sldId="4624"/>
            <ac:picMk id="7" creationId="{A9FBCEDD-C959-A909-F5C8-F463905EE988}"/>
          </ac:picMkLst>
        </pc:picChg>
        <pc:picChg chg="mod">
          <ac:chgData name="Chris Ryan" userId="e72e1e7a-b1fc-4782-b385-2e2cb0e97414" providerId="ADAL" clId="{246F95CB-C188-174A-A34C-981DB3D05297}" dt="2024-12-02T15:51:00.073" v="901" actId="571"/>
          <ac:picMkLst>
            <pc:docMk/>
            <pc:sldMk cId="1096141395" sldId="4624"/>
            <ac:picMk id="8" creationId="{83ED9CCC-EF5C-BCF5-2CB4-949A6F693F42}"/>
          </ac:picMkLst>
        </pc:picChg>
        <pc:picChg chg="del mod">
          <ac:chgData name="Chris Ryan" userId="e72e1e7a-b1fc-4782-b385-2e2cb0e97414" providerId="ADAL" clId="{246F95CB-C188-174A-A34C-981DB3D05297}" dt="2024-12-02T18:55:24.235" v="1387" actId="21"/>
          <ac:picMkLst>
            <pc:docMk/>
            <pc:sldMk cId="1096141395" sldId="4624"/>
            <ac:picMk id="10" creationId="{256FB923-B0C8-9B7D-2760-72C2B9D93382}"/>
          </ac:picMkLst>
        </pc:picChg>
        <pc:picChg chg="del mod">
          <ac:chgData name="Chris Ryan" userId="e72e1e7a-b1fc-4782-b385-2e2cb0e97414" providerId="ADAL" clId="{246F95CB-C188-174A-A34C-981DB3D05297}" dt="2024-12-02T18:54:04.121" v="1379" actId="478"/>
          <ac:picMkLst>
            <pc:docMk/>
            <pc:sldMk cId="1096141395" sldId="4624"/>
            <ac:picMk id="11" creationId="{3C776DD8-4033-24DB-B9D8-7B53CC309074}"/>
          </ac:picMkLst>
        </pc:picChg>
        <pc:picChg chg="add del mod">
          <ac:chgData name="Chris Ryan" userId="e72e1e7a-b1fc-4782-b385-2e2cb0e97414" providerId="ADAL" clId="{246F95CB-C188-174A-A34C-981DB3D05297}" dt="2024-12-02T18:55:24.235" v="1387" actId="21"/>
          <ac:picMkLst>
            <pc:docMk/>
            <pc:sldMk cId="1096141395" sldId="4624"/>
            <ac:picMk id="13" creationId="{38164670-F847-5DB5-C54A-371C020962E6}"/>
          </ac:picMkLst>
        </pc:picChg>
        <pc:picChg chg="add mod">
          <ac:chgData name="Chris Ryan" userId="e72e1e7a-b1fc-4782-b385-2e2cb0e97414" providerId="ADAL" clId="{246F95CB-C188-174A-A34C-981DB3D05297}" dt="2024-12-02T18:55:58.547" v="1390" actId="164"/>
          <ac:picMkLst>
            <pc:docMk/>
            <pc:sldMk cId="1096141395" sldId="4624"/>
            <ac:picMk id="14" creationId="{A17264A1-E078-22EC-2DC8-F52227F32C41}"/>
          </ac:picMkLst>
        </pc:picChg>
        <pc:picChg chg="add mod">
          <ac:chgData name="Chris Ryan" userId="e72e1e7a-b1fc-4782-b385-2e2cb0e97414" providerId="ADAL" clId="{246F95CB-C188-174A-A34C-981DB3D05297}" dt="2024-12-02T18:55:58.547" v="1390" actId="164"/>
          <ac:picMkLst>
            <pc:docMk/>
            <pc:sldMk cId="1096141395" sldId="4624"/>
            <ac:picMk id="15" creationId="{95CA398F-6BC6-3A63-13D4-79556D2DFC43}"/>
          </ac:picMkLst>
        </pc:picChg>
      </pc:sldChg>
      <pc:sldChg chg="addSp delSp modSp mod">
        <pc:chgData name="Chris Ryan" userId="e72e1e7a-b1fc-4782-b385-2e2cb0e97414" providerId="ADAL" clId="{246F95CB-C188-174A-A34C-981DB3D05297}" dt="2024-12-02T18:51:10.143" v="1377" actId="20577"/>
        <pc:sldMkLst>
          <pc:docMk/>
          <pc:sldMk cId="4069596454" sldId="4625"/>
        </pc:sldMkLst>
        <pc:spChg chg="add mod">
          <ac:chgData name="Chris Ryan" userId="e72e1e7a-b1fc-4782-b385-2e2cb0e97414" providerId="ADAL" clId="{246F95CB-C188-174A-A34C-981DB3D05297}" dt="2024-12-02T18:51:10.143" v="1377" actId="20577"/>
          <ac:spMkLst>
            <pc:docMk/>
            <pc:sldMk cId="4069596454" sldId="4625"/>
            <ac:spMk id="11" creationId="{6564BFC5-D8F3-A154-71C2-4E17C778AD9D}"/>
          </ac:spMkLst>
        </pc:spChg>
        <pc:grpChg chg="add mod">
          <ac:chgData name="Chris Ryan" userId="e72e1e7a-b1fc-4782-b385-2e2cb0e97414" providerId="ADAL" clId="{246F95CB-C188-174A-A34C-981DB3D05297}" dt="2024-12-02T15:16:00.696" v="526" actId="962"/>
          <ac:grpSpMkLst>
            <pc:docMk/>
            <pc:sldMk cId="4069596454" sldId="4625"/>
            <ac:grpSpMk id="10" creationId="{554A3781-F1ED-FF72-E63E-EB0B723A4A95}"/>
          </ac:grpSpMkLst>
        </pc:grpChg>
        <pc:picChg chg="del">
          <ac:chgData name="Chris Ryan" userId="e72e1e7a-b1fc-4782-b385-2e2cb0e97414" providerId="ADAL" clId="{246F95CB-C188-174A-A34C-981DB3D05297}" dt="2024-12-02T15:15:33.330" v="522" actId="478"/>
          <ac:picMkLst>
            <pc:docMk/>
            <pc:sldMk cId="4069596454" sldId="4625"/>
            <ac:picMk id="3" creationId="{D0DBCDCD-BD85-2883-B456-AA974EC81BB4}"/>
          </ac:picMkLst>
        </pc:picChg>
        <pc:picChg chg="add del mod">
          <ac:chgData name="Chris Ryan" userId="e72e1e7a-b1fc-4782-b385-2e2cb0e97414" providerId="ADAL" clId="{246F95CB-C188-174A-A34C-981DB3D05297}" dt="2024-12-02T15:15:30.335" v="520" actId="21"/>
          <ac:picMkLst>
            <pc:docMk/>
            <pc:sldMk cId="4069596454" sldId="4625"/>
            <ac:picMk id="4" creationId="{502B7224-3730-59FF-268D-C78E8BB9F411}"/>
          </ac:picMkLst>
        </pc:picChg>
        <pc:picChg chg="del">
          <ac:chgData name="Chris Ryan" userId="e72e1e7a-b1fc-4782-b385-2e2cb0e97414" providerId="ADAL" clId="{246F95CB-C188-174A-A34C-981DB3D05297}" dt="2024-12-02T15:15:32.018" v="521" actId="478"/>
          <ac:picMkLst>
            <pc:docMk/>
            <pc:sldMk cId="4069596454" sldId="4625"/>
            <ac:picMk id="5" creationId="{D88303FF-9844-E23F-97CA-DAB8B50545B6}"/>
          </ac:picMkLst>
        </pc:picChg>
        <pc:picChg chg="add del mod">
          <ac:chgData name="Chris Ryan" userId="e72e1e7a-b1fc-4782-b385-2e2cb0e97414" providerId="ADAL" clId="{246F95CB-C188-174A-A34C-981DB3D05297}" dt="2024-12-02T15:15:30.335" v="520" actId="21"/>
          <ac:picMkLst>
            <pc:docMk/>
            <pc:sldMk cId="4069596454" sldId="4625"/>
            <ac:picMk id="7" creationId="{6E252C1B-5289-5922-9B4A-55464EC801B7}"/>
          </ac:picMkLst>
        </pc:picChg>
        <pc:picChg chg="add mod">
          <ac:chgData name="Chris Ryan" userId="e72e1e7a-b1fc-4782-b385-2e2cb0e97414" providerId="ADAL" clId="{246F95CB-C188-174A-A34C-981DB3D05297}" dt="2024-12-02T15:15:56.463" v="524" actId="164"/>
          <ac:picMkLst>
            <pc:docMk/>
            <pc:sldMk cId="4069596454" sldId="4625"/>
            <ac:picMk id="8" creationId="{18ECA89C-8D93-4468-7B17-41E0533FBD5C}"/>
          </ac:picMkLst>
        </pc:picChg>
        <pc:picChg chg="add mod">
          <ac:chgData name="Chris Ryan" userId="e72e1e7a-b1fc-4782-b385-2e2cb0e97414" providerId="ADAL" clId="{246F95CB-C188-174A-A34C-981DB3D05297}" dt="2024-12-02T15:15:56.463" v="524" actId="164"/>
          <ac:picMkLst>
            <pc:docMk/>
            <pc:sldMk cId="4069596454" sldId="4625"/>
            <ac:picMk id="9" creationId="{60BD5C33-6055-0E68-4928-1216BB2CEE5A}"/>
          </ac:picMkLst>
        </pc:picChg>
      </pc:sldChg>
      <pc:sldChg chg="modSp mod">
        <pc:chgData name="Chris Ryan" userId="e72e1e7a-b1fc-4782-b385-2e2cb0e97414" providerId="ADAL" clId="{246F95CB-C188-174A-A34C-981DB3D05297}" dt="2024-12-02T18:04:09.804" v="1137" actId="33553"/>
        <pc:sldMkLst>
          <pc:docMk/>
          <pc:sldMk cId="2452793422" sldId="4627"/>
        </pc:sldMkLst>
        <pc:spChg chg="mod">
          <ac:chgData name="Chris Ryan" userId="e72e1e7a-b1fc-4782-b385-2e2cb0e97414" providerId="ADAL" clId="{246F95CB-C188-174A-A34C-981DB3D05297}" dt="2024-12-02T18:04:09.804" v="1137" actId="33553"/>
          <ac:spMkLst>
            <pc:docMk/>
            <pc:sldMk cId="2452793422" sldId="4627"/>
            <ac:spMk id="6" creationId="{EF10B6A9-D0D4-6A44-B9AE-14ACC5670822}"/>
          </ac:spMkLst>
        </pc:spChg>
      </pc:sldChg>
      <pc:sldChg chg="modSp mod">
        <pc:chgData name="Chris Ryan" userId="e72e1e7a-b1fc-4782-b385-2e2cb0e97414" providerId="ADAL" clId="{246F95CB-C188-174A-A34C-981DB3D05297}" dt="2024-12-02T18:04:22.109" v="1138" actId="33553"/>
        <pc:sldMkLst>
          <pc:docMk/>
          <pc:sldMk cId="1637935005" sldId="4628"/>
        </pc:sldMkLst>
        <pc:spChg chg="mod">
          <ac:chgData name="Chris Ryan" userId="e72e1e7a-b1fc-4782-b385-2e2cb0e97414" providerId="ADAL" clId="{246F95CB-C188-174A-A34C-981DB3D05297}" dt="2024-12-02T18:04:22.109" v="1138" actId="33553"/>
          <ac:spMkLst>
            <pc:docMk/>
            <pc:sldMk cId="1637935005" sldId="4628"/>
            <ac:spMk id="6" creationId="{64D2B522-0566-883B-2BB8-7B6E07C9A360}"/>
          </ac:spMkLst>
        </pc:spChg>
      </pc:sldChg>
      <pc:sldChg chg="modSp mod">
        <pc:chgData name="Chris Ryan" userId="e72e1e7a-b1fc-4782-b385-2e2cb0e97414" providerId="ADAL" clId="{246F95CB-C188-174A-A34C-981DB3D05297}" dt="2024-12-02T18:04:36.792" v="1139" actId="33553"/>
        <pc:sldMkLst>
          <pc:docMk/>
          <pc:sldMk cId="226240108" sldId="4629"/>
        </pc:sldMkLst>
        <pc:spChg chg="mod">
          <ac:chgData name="Chris Ryan" userId="e72e1e7a-b1fc-4782-b385-2e2cb0e97414" providerId="ADAL" clId="{246F95CB-C188-174A-A34C-981DB3D05297}" dt="2024-12-02T18:04:36.792" v="1139" actId="33553"/>
          <ac:spMkLst>
            <pc:docMk/>
            <pc:sldMk cId="226240108" sldId="4629"/>
            <ac:spMk id="7" creationId="{9282D3D7-1A32-9C00-C009-F72275F6B924}"/>
          </ac:spMkLst>
        </pc:spChg>
      </pc:sldChg>
      <pc:sldChg chg="modSp mod">
        <pc:chgData name="Chris Ryan" userId="e72e1e7a-b1fc-4782-b385-2e2cb0e97414" providerId="ADAL" clId="{246F95CB-C188-174A-A34C-981DB3D05297}" dt="2024-12-02T19:24:33.540" v="1502" actId="13244"/>
        <pc:sldMkLst>
          <pc:docMk/>
          <pc:sldMk cId="2690883591" sldId="4631"/>
        </pc:sldMkLst>
        <pc:spChg chg="mod">
          <ac:chgData name="Chris Ryan" userId="e72e1e7a-b1fc-4782-b385-2e2cb0e97414" providerId="ADAL" clId="{246F95CB-C188-174A-A34C-981DB3D05297}" dt="2024-12-02T19:23:49.068" v="1499" actId="13244"/>
          <ac:spMkLst>
            <pc:docMk/>
            <pc:sldMk cId="2690883591" sldId="4631"/>
            <ac:spMk id="4" creationId="{00000000-0000-0000-0000-000000000000}"/>
          </ac:spMkLst>
        </pc:spChg>
        <pc:spChg chg="mod">
          <ac:chgData name="Chris Ryan" userId="e72e1e7a-b1fc-4782-b385-2e2cb0e97414" providerId="ADAL" clId="{246F95CB-C188-174A-A34C-981DB3D05297}" dt="2024-12-02T16:15:17.284" v="1030" actId="962"/>
          <ac:spMkLst>
            <pc:docMk/>
            <pc:sldMk cId="2690883591" sldId="4631"/>
            <ac:spMk id="5" creationId="{F245BFF2-297E-CF00-966A-1BA19B989391}"/>
          </ac:spMkLst>
        </pc:spChg>
        <pc:spChg chg="mod">
          <ac:chgData name="Chris Ryan" userId="e72e1e7a-b1fc-4782-b385-2e2cb0e97414" providerId="ADAL" clId="{246F95CB-C188-174A-A34C-981DB3D05297}" dt="2024-12-02T16:14:56.344" v="1028" actId="962"/>
          <ac:spMkLst>
            <pc:docMk/>
            <pc:sldMk cId="2690883591" sldId="4631"/>
            <ac:spMk id="6" creationId="{2A3AA49A-0006-69E1-D76E-EB0D96D6AD87}"/>
          </ac:spMkLst>
        </pc:spChg>
        <pc:spChg chg="mod">
          <ac:chgData name="Chris Ryan" userId="e72e1e7a-b1fc-4782-b385-2e2cb0e97414" providerId="ADAL" clId="{246F95CB-C188-174A-A34C-981DB3D05297}" dt="2024-12-02T16:15:06.823" v="1029" actId="962"/>
          <ac:spMkLst>
            <pc:docMk/>
            <pc:sldMk cId="2690883591" sldId="4631"/>
            <ac:spMk id="7" creationId="{92981B5B-898A-88F8-5166-B18080DA1B1B}"/>
          </ac:spMkLst>
        </pc:spChg>
        <pc:spChg chg="mod">
          <ac:chgData name="Chris Ryan" userId="e72e1e7a-b1fc-4782-b385-2e2cb0e97414" providerId="ADAL" clId="{246F95CB-C188-174A-A34C-981DB3D05297}" dt="2024-12-02T16:15:34.745" v="1032" actId="962"/>
          <ac:spMkLst>
            <pc:docMk/>
            <pc:sldMk cId="2690883591" sldId="4631"/>
            <ac:spMk id="8" creationId="{360666FA-3B14-995B-8180-F1AC86B0C17A}"/>
          </ac:spMkLst>
        </pc:spChg>
        <pc:spChg chg="mod">
          <ac:chgData name="Chris Ryan" userId="e72e1e7a-b1fc-4782-b385-2e2cb0e97414" providerId="ADAL" clId="{246F95CB-C188-174A-A34C-981DB3D05297}" dt="2024-12-02T19:23:07.832" v="1497" actId="13244"/>
          <ac:spMkLst>
            <pc:docMk/>
            <pc:sldMk cId="2690883591" sldId="4631"/>
            <ac:spMk id="9" creationId="{8370BD3C-CD78-BF16-1907-93FC0502026E}"/>
          </ac:spMkLst>
        </pc:spChg>
        <pc:spChg chg="mod">
          <ac:chgData name="Chris Ryan" userId="e72e1e7a-b1fc-4782-b385-2e2cb0e97414" providerId="ADAL" clId="{246F95CB-C188-174A-A34C-981DB3D05297}" dt="2024-12-02T16:15:44.568" v="1033" actId="962"/>
          <ac:spMkLst>
            <pc:docMk/>
            <pc:sldMk cId="2690883591" sldId="4631"/>
            <ac:spMk id="10" creationId="{BC86536E-1823-B128-15CC-65D13804B5C2}"/>
          </ac:spMkLst>
        </pc:spChg>
        <pc:spChg chg="mod">
          <ac:chgData name="Chris Ryan" userId="e72e1e7a-b1fc-4782-b385-2e2cb0e97414" providerId="ADAL" clId="{246F95CB-C188-174A-A34C-981DB3D05297}" dt="2024-12-02T16:15:52.055" v="1034" actId="962"/>
          <ac:spMkLst>
            <pc:docMk/>
            <pc:sldMk cId="2690883591" sldId="4631"/>
            <ac:spMk id="11" creationId="{5A74FACB-8F3F-8929-EDD6-EE7F44B01521}"/>
          </ac:spMkLst>
        </pc:spChg>
        <pc:spChg chg="mod">
          <ac:chgData name="Chris Ryan" userId="e72e1e7a-b1fc-4782-b385-2e2cb0e97414" providerId="ADAL" clId="{246F95CB-C188-174A-A34C-981DB3D05297}" dt="2024-12-02T19:24:33.540" v="1502" actId="13244"/>
          <ac:spMkLst>
            <pc:docMk/>
            <pc:sldMk cId="2690883591" sldId="4631"/>
            <ac:spMk id="12" creationId="{FC173ABE-47C9-A8DF-3393-C87F50E8285F}"/>
          </ac:spMkLst>
        </pc:spChg>
        <pc:spChg chg="mod">
          <ac:chgData name="Chris Ryan" userId="e72e1e7a-b1fc-4782-b385-2e2cb0e97414" providerId="ADAL" clId="{246F95CB-C188-174A-A34C-981DB3D05297}" dt="2024-12-02T19:24:20.175" v="1501" actId="13244"/>
          <ac:spMkLst>
            <pc:docMk/>
            <pc:sldMk cId="2690883591" sldId="4631"/>
            <ac:spMk id="14" creationId="{56B04F03-2B8F-023B-9EA6-71A7FFABF0F3}"/>
          </ac:spMkLst>
        </pc:spChg>
        <pc:spChg chg="mod">
          <ac:chgData name="Chris Ryan" userId="e72e1e7a-b1fc-4782-b385-2e2cb0e97414" providerId="ADAL" clId="{246F95CB-C188-174A-A34C-981DB3D05297}" dt="2024-12-02T19:24:04.874" v="1500" actId="13244"/>
          <ac:spMkLst>
            <pc:docMk/>
            <pc:sldMk cId="2690883591" sldId="4631"/>
            <ac:spMk id="15" creationId="{83132048-7E30-277D-9C81-44AC6F47F67D}"/>
          </ac:spMkLst>
        </pc:spChg>
        <pc:spChg chg="mod">
          <ac:chgData name="Chris Ryan" userId="e72e1e7a-b1fc-4782-b385-2e2cb0e97414" providerId="ADAL" clId="{246F95CB-C188-174A-A34C-981DB3D05297}" dt="2024-12-02T19:23:49.068" v="1499" actId="13244"/>
          <ac:spMkLst>
            <pc:docMk/>
            <pc:sldMk cId="2690883591" sldId="4631"/>
            <ac:spMk id="16" creationId="{00000000-0000-0000-0000-000000000000}"/>
          </ac:spMkLst>
        </pc:spChg>
        <pc:graphicFrameChg chg="mod">
          <ac:chgData name="Chris Ryan" userId="e72e1e7a-b1fc-4782-b385-2e2cb0e97414" providerId="ADAL" clId="{246F95CB-C188-174A-A34C-981DB3D05297}" dt="2024-12-02T16:15:26.027" v="1031" actId="962"/>
          <ac:graphicFrameMkLst>
            <pc:docMk/>
            <pc:sldMk cId="2690883591" sldId="4631"/>
            <ac:graphicFrameMk id="2" creationId="{246E7CBB-5BB0-184E-8C06-9B6AC0AAAB93}"/>
          </ac:graphicFrameMkLst>
        </pc:graphicFrameChg>
      </pc:sldChg>
      <pc:sldChg chg="new del">
        <pc:chgData name="Chris Ryan" userId="e72e1e7a-b1fc-4782-b385-2e2cb0e97414" providerId="ADAL" clId="{246F95CB-C188-174A-A34C-981DB3D05297}" dt="2024-12-02T14:13:20.196" v="2" actId="680"/>
        <pc:sldMkLst>
          <pc:docMk/>
          <pc:sldMk cId="41175606" sldId="463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petermulder\Downloads\canada_exampl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86333359204316928"/>
          <c:y val="0.15410317615691949"/>
          <c:w val="0.13529088204636941"/>
          <c:h val="0.82182596291012844"/>
        </c:manualLayout>
      </c:layout>
      <c:barChart>
        <c:barDir val="bar"/>
        <c:grouping val="stack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example'!$L$3:$L$29</c:f>
              <c:numCache>
                <c:formatCode>General</c:formatCode>
                <c:ptCount val="27"/>
              </c:numCache>
            </c:numRef>
          </c:val>
          <c:extLst>
            <c:ext xmlns:c16="http://schemas.microsoft.com/office/drawing/2014/chart" uri="{C3380CC4-5D6E-409C-BE32-E72D297353CC}">
              <c16:uniqueId val="{00000000-D58F-834A-955D-BF11CAC103C1}"/>
            </c:ext>
          </c:extLst>
        </c:ser>
        <c:ser>
          <c:idx val="1"/>
          <c:order val="1"/>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example'!$M$3:$M$29</c:f>
              <c:numCache>
                <c:formatCode>General</c:formatCode>
                <c:ptCount val="27"/>
              </c:numCache>
            </c:numRef>
          </c:val>
          <c:extLst>
            <c:ext xmlns:c16="http://schemas.microsoft.com/office/drawing/2014/chart" uri="{C3380CC4-5D6E-409C-BE32-E72D297353CC}">
              <c16:uniqueId val="{00000001-D58F-834A-955D-BF11CAC103C1}"/>
            </c:ext>
          </c:extLst>
        </c:ser>
        <c:ser>
          <c:idx val="2"/>
          <c:order val="2"/>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example'!$N$3:$N$29</c:f>
              <c:numCache>
                <c:formatCode>General</c:formatCode>
                <c:ptCount val="27"/>
              </c:numCache>
            </c:numRef>
          </c:val>
          <c:extLst>
            <c:ext xmlns:c16="http://schemas.microsoft.com/office/drawing/2014/chart" uri="{C3380CC4-5D6E-409C-BE32-E72D297353CC}">
              <c16:uniqueId val="{00000002-D58F-834A-955D-BF11CAC103C1}"/>
            </c:ext>
          </c:extLst>
        </c:ser>
        <c:ser>
          <c:idx val="3"/>
          <c:order val="3"/>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example'!$O$3:$O$29</c:f>
              <c:numCache>
                <c:formatCode>General</c:formatCode>
                <c:ptCount val="27"/>
              </c:numCache>
            </c:numRef>
          </c:val>
          <c:extLst>
            <c:ext xmlns:c16="http://schemas.microsoft.com/office/drawing/2014/chart" uri="{C3380CC4-5D6E-409C-BE32-E72D297353CC}">
              <c16:uniqueId val="{00000003-D58F-834A-955D-BF11CAC103C1}"/>
            </c:ext>
          </c:extLst>
        </c:ser>
        <c:ser>
          <c:idx val="4"/>
          <c:order val="4"/>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example'!$P$3:$P$29</c:f>
              <c:numCache>
                <c:formatCode>General</c:formatCode>
                <c:ptCount val="27"/>
              </c:numCache>
            </c:numRef>
          </c:val>
          <c:extLst>
            <c:ext xmlns:c16="http://schemas.microsoft.com/office/drawing/2014/chart" uri="{C3380CC4-5D6E-409C-BE32-E72D297353CC}">
              <c16:uniqueId val="{00000004-D58F-834A-955D-BF11CAC103C1}"/>
            </c:ext>
          </c:extLst>
        </c:ser>
        <c:ser>
          <c:idx val="5"/>
          <c:order val="5"/>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example'!$Q$3:$Q$29</c:f>
              <c:numCache>
                <c:formatCode>General</c:formatCode>
                <c:ptCount val="27"/>
              </c:numCache>
            </c:numRef>
          </c:val>
          <c:extLst>
            <c:ext xmlns:c16="http://schemas.microsoft.com/office/drawing/2014/chart" uri="{C3380CC4-5D6E-409C-BE32-E72D297353CC}">
              <c16:uniqueId val="{00000005-D58F-834A-955D-BF11CAC103C1}"/>
            </c:ext>
          </c:extLst>
        </c:ser>
        <c:ser>
          <c:idx val="6"/>
          <c:order val="6"/>
          <c:spPr>
            <a:solidFill>
              <a:schemeClr val="accent1">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example'!$R$3:$R$29</c:f>
              <c:numCache>
                <c:formatCode>General</c:formatCode>
                <c:ptCount val="27"/>
              </c:numCache>
            </c:numRef>
          </c:val>
          <c:extLst>
            <c:ext xmlns:c16="http://schemas.microsoft.com/office/drawing/2014/chart" uri="{C3380CC4-5D6E-409C-BE32-E72D297353CC}">
              <c16:uniqueId val="{00000006-D58F-834A-955D-BF11CAC103C1}"/>
            </c:ext>
          </c:extLst>
        </c:ser>
        <c:ser>
          <c:idx val="7"/>
          <c:order val="7"/>
          <c:spPr>
            <a:solidFill>
              <a:schemeClr val="accent2">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example'!$S$3:$S$29</c:f>
              <c:numCache>
                <c:formatCode>General</c:formatCode>
                <c:ptCount val="27"/>
              </c:numCache>
            </c:numRef>
          </c:val>
          <c:extLst>
            <c:ext xmlns:c16="http://schemas.microsoft.com/office/drawing/2014/chart" uri="{C3380CC4-5D6E-409C-BE32-E72D297353CC}">
              <c16:uniqueId val="{00000007-D58F-834A-955D-BF11CAC103C1}"/>
            </c:ext>
          </c:extLst>
        </c:ser>
        <c:ser>
          <c:idx val="8"/>
          <c:order val="8"/>
          <c:spPr>
            <a:solidFill>
              <a:schemeClr val="accent3">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example'!$T$3:$T$29</c:f>
              <c:numCache>
                <c:formatCode>General</c:formatCode>
                <c:ptCount val="27"/>
              </c:numCache>
            </c:numRef>
          </c:val>
          <c:extLst>
            <c:ext xmlns:c16="http://schemas.microsoft.com/office/drawing/2014/chart" uri="{C3380CC4-5D6E-409C-BE32-E72D297353CC}">
              <c16:uniqueId val="{00000008-D58F-834A-955D-BF11CAC103C1}"/>
            </c:ext>
          </c:extLst>
        </c:ser>
        <c:ser>
          <c:idx val="9"/>
          <c:order val="9"/>
          <c:spPr>
            <a:solidFill>
              <a:schemeClr val="accent2"/>
            </a:solidFill>
            <a:ln w="9525" cap="flat" cmpd="sng" algn="ctr">
              <a:solidFill>
                <a:schemeClr val="lt1">
                  <a:alpha val="50000"/>
                </a:schemeClr>
              </a:solidFill>
              <a:round/>
            </a:ln>
            <a:effectLst/>
          </c:spPr>
          <c:invertIfNegative val="0"/>
          <c:dPt>
            <c:idx val="12"/>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4-D58F-834A-955D-BF11CAC103C1}"/>
              </c:ext>
            </c:extLst>
          </c:dPt>
          <c:dPt>
            <c:idx val="13"/>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5-D58F-834A-955D-BF11CAC103C1}"/>
              </c:ext>
            </c:extLst>
          </c:dPt>
          <c:dPt>
            <c:idx val="14"/>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6-D58F-834A-955D-BF11CAC103C1}"/>
              </c:ext>
            </c:extLst>
          </c:dPt>
          <c:dPt>
            <c:idx val="16"/>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8-D58F-834A-955D-BF11CAC103C1}"/>
              </c:ext>
            </c:extLst>
          </c:dPt>
          <c:dPt>
            <c:idx val="18"/>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A-D58F-834A-955D-BF11CAC103C1}"/>
              </c:ext>
            </c:extLst>
          </c:dPt>
          <c:dPt>
            <c:idx val="20"/>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C-D58F-834A-955D-BF11CAC103C1}"/>
              </c:ext>
            </c:extLst>
          </c:dPt>
          <c:dPt>
            <c:idx val="24"/>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1F-D58F-834A-955D-BF11CAC103C1}"/>
              </c:ext>
            </c:extLst>
          </c:dPt>
          <c:dPt>
            <c:idx val="26"/>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21-D58F-834A-955D-BF11CAC103C1}"/>
              </c:ext>
            </c:extLst>
          </c:dPt>
          <c:dLbls>
            <c:dLbl>
              <c:idx val="0"/>
              <c:layout>
                <c:manualLayout>
                  <c:x val="4.9668874172185427E-2"/>
                  <c:y val="4.75511174512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58F-834A-955D-BF11CAC103C1}"/>
                </c:ext>
              </c:extLst>
            </c:dLbl>
            <c:dLbl>
              <c:idx val="1"/>
              <c:layout>
                <c:manualLayout>
                  <c:x val="0.21385215144878403"/>
                  <c:y val="9.3604561911929335E-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58F-834A-955D-BF11CAC103C1}"/>
                </c:ext>
              </c:extLst>
            </c:dLbl>
            <c:dLbl>
              <c:idx val="2"/>
              <c:layout>
                <c:manualLayout>
                  <c:x val="0.13934878587196467"/>
                  <c:y val="-4.75511174512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58F-834A-955D-BF11CAC103C1}"/>
                </c:ext>
              </c:extLst>
            </c:dLbl>
            <c:dLbl>
              <c:idx val="3"/>
              <c:layout>
                <c:manualLayout>
                  <c:x val="7.1743929359823405E-2"/>
                  <c:y val="9.3604561911929335E-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58F-834A-955D-BF11CAC103C1}"/>
                </c:ext>
              </c:extLst>
            </c:dLbl>
            <c:dLbl>
              <c:idx val="4"/>
              <c:layout>
                <c:manualLayout>
                  <c:x val="8.27814569536422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58F-834A-955D-BF11CAC103C1}"/>
                </c:ext>
              </c:extLst>
            </c:dLbl>
            <c:dLbl>
              <c:idx val="5"/>
              <c:layout>
                <c:manualLayout>
                  <c:x val="7.8642438424501568E-2"/>
                  <c:y val="-2.37746226800118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58F-834A-955D-BF11CAC103C1}"/>
                </c:ext>
              </c:extLst>
            </c:dLbl>
            <c:dLbl>
              <c:idx val="6"/>
              <c:layout>
                <c:manualLayout>
                  <c:x val="0.10485651214128025"/>
                  <c:y val="-2.377555872563092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58F-834A-955D-BF11CAC103C1}"/>
                </c:ext>
              </c:extLst>
            </c:dLbl>
            <c:dLbl>
              <c:idx val="7"/>
              <c:layout>
                <c:manualLayout>
                  <c:x val="0.12003311258278136"/>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58F-834A-955D-BF11CAC103C1}"/>
                </c:ext>
              </c:extLst>
            </c:dLbl>
            <c:dLbl>
              <c:idx val="8"/>
              <c:layout>
                <c:manualLayout>
                  <c:x val="8.8300220750551772E-2"/>
                  <c:y val="9.36045618247533E-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58F-834A-955D-BF11CAC103C1}"/>
                </c:ext>
              </c:extLst>
            </c:dLbl>
            <c:dLbl>
              <c:idx val="9"/>
              <c:layout>
                <c:manualLayout>
                  <c:x val="4.8289183222958054E-2"/>
                  <c:y val="-4.75511174512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58F-834A-955D-BF11CAC103C1}"/>
                </c:ext>
              </c:extLst>
            </c:dLbl>
            <c:dLbl>
              <c:idx val="10"/>
              <c:layout>
                <c:manualLayout>
                  <c:x val="2.0695364238410598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1821192052980136E-2"/>
                      <c:h val="2.849510073722953E-2"/>
                    </c:manualLayout>
                  </c15:layout>
                </c:ext>
                <c:ext xmlns:c16="http://schemas.microsoft.com/office/drawing/2014/chart" uri="{C3380CC4-5D6E-409C-BE32-E72D297353CC}">
                  <c16:uniqueId val="{00000013-D58F-834A-955D-BF11CAC103C1}"/>
                </c:ext>
              </c:extLst>
            </c:dLbl>
            <c:dLbl>
              <c:idx val="12"/>
              <c:layout>
                <c:manualLayout>
                  <c:x val="0.13658940397350994"/>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58F-834A-955D-BF11CAC103C1}"/>
                </c:ext>
              </c:extLst>
            </c:dLbl>
            <c:dLbl>
              <c:idx val="13"/>
              <c:layout>
                <c:manualLayout>
                  <c:x val="0.12969094922737306"/>
                  <c:y val="-4.75511174512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58F-834A-955D-BF11CAC103C1}"/>
                </c:ext>
              </c:extLst>
            </c:dLbl>
            <c:dLbl>
              <c:idx val="14"/>
              <c:layout>
                <c:manualLayout>
                  <c:x val="4.1390782795362499E-2"/>
                  <c:y val="-2.377462268001093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58F-834A-955D-BF11CAC103C1}"/>
                </c:ext>
              </c:extLst>
            </c:dLbl>
            <c:dLbl>
              <c:idx val="15"/>
              <c:layout>
                <c:manualLayout>
                  <c:x val="1.793598233995585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58F-834A-955D-BF11CAC103C1}"/>
                </c:ext>
              </c:extLst>
            </c:dLbl>
            <c:dLbl>
              <c:idx val="16"/>
              <c:layout>
                <c:manualLayout>
                  <c:x val="8.7610375275938096E-2"/>
                  <c:y val="-2.3774622680010934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5607064017660046E-2"/>
                      <c:h val="3.3250212482355532E-2"/>
                    </c:manualLayout>
                  </c15:layout>
                </c:ext>
                <c:ext xmlns:c16="http://schemas.microsoft.com/office/drawing/2014/chart" uri="{C3380CC4-5D6E-409C-BE32-E72D297353CC}">
                  <c16:uniqueId val="{00000018-D58F-834A-955D-BF11CAC103C1}"/>
                </c:ext>
              </c:extLst>
            </c:dLbl>
            <c:dLbl>
              <c:idx val="17"/>
              <c:layout>
                <c:manualLayout>
                  <c:x val="1.103752759381898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58F-834A-955D-BF11CAC103C1}"/>
                </c:ext>
              </c:extLst>
            </c:dLbl>
            <c:dLbl>
              <c:idx val="18"/>
              <c:layout>
                <c:manualLayout>
                  <c:x val="2.4834491404634024E-2"/>
                  <c:y val="2.3775558725630053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1125827814569532E-2"/>
                      <c:h val="3.5627768354918543E-2"/>
                    </c:manualLayout>
                  </c15:layout>
                </c:ext>
                <c:ext xmlns:c16="http://schemas.microsoft.com/office/drawing/2014/chart" uri="{C3380CC4-5D6E-409C-BE32-E72D297353CC}">
                  <c16:uniqueId val="{0000001A-D58F-834A-955D-BF11CAC103C1}"/>
                </c:ext>
              </c:extLst>
            </c:dLbl>
            <c:dLbl>
              <c:idx val="19"/>
              <c:layout>
                <c:manualLayout>
                  <c:x val="1.517660044150110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58F-834A-955D-BF11CAC103C1}"/>
                </c:ext>
              </c:extLst>
            </c:dLbl>
            <c:dLbl>
              <c:idx val="20"/>
              <c:layout>
                <c:manualLayout>
                  <c:x val="3.173289183222947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58F-834A-955D-BF11CAC103C1}"/>
                </c:ext>
              </c:extLst>
            </c:dLbl>
            <c:dLbl>
              <c:idx val="22"/>
              <c:layout>
                <c:manualLayout>
                  <c:x val="1.3796909492273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D58F-834A-955D-BF11CAC103C1}"/>
                </c:ext>
              </c:extLst>
            </c:dLbl>
            <c:dLbl>
              <c:idx val="23"/>
              <c:layout>
                <c:manualLayout>
                  <c:x val="1.3796909492273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D58F-834A-955D-BF11CAC103C1}"/>
                </c:ext>
              </c:extLst>
            </c:dLbl>
            <c:dLbl>
              <c:idx val="24"/>
              <c:layout>
                <c:manualLayout>
                  <c:x val="2.3454800455406651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6986754966887416E-2"/>
                      <c:h val="2.849510073722953E-2"/>
                    </c:manualLayout>
                  </c15:layout>
                </c:ext>
                <c:ext xmlns:c16="http://schemas.microsoft.com/office/drawing/2014/chart" uri="{C3380CC4-5D6E-409C-BE32-E72D297353CC}">
                  <c16:uniqueId val="{0000001F-D58F-834A-955D-BF11CAC103C1}"/>
                </c:ext>
              </c:extLst>
            </c:dLbl>
            <c:dLbl>
              <c:idx val="25"/>
              <c:layout>
                <c:manualLayout>
                  <c:x val="1.3796909492273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D58F-834A-955D-BF11CAC103C1}"/>
                </c:ext>
              </c:extLst>
            </c:dLbl>
            <c:dLbl>
              <c:idx val="26"/>
              <c:layout>
                <c:manualLayout>
                  <c:x val="2.6214128035320087E-2"/>
                  <c:y val="9.3604561911929335E-8"/>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2505518763796912E-2"/>
                      <c:h val="3.3250212482355532E-2"/>
                    </c:manualLayout>
                  </c15:layout>
                </c:ext>
                <c:ext xmlns:c16="http://schemas.microsoft.com/office/drawing/2014/chart" uri="{C3380CC4-5D6E-409C-BE32-E72D297353CC}">
                  <c16:uniqueId val="{00000021-D58F-834A-955D-BF11CAC103C1}"/>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example'!$U$3:$U$29</c:f>
              <c:numCache>
                <c:formatCode>General</c:formatCode>
                <c:ptCount val="27"/>
                <c:pt idx="0">
                  <c:v>5</c:v>
                </c:pt>
                <c:pt idx="1">
                  <c:v>24</c:v>
                </c:pt>
                <c:pt idx="2">
                  <c:v>15</c:v>
                </c:pt>
                <c:pt idx="3">
                  <c:v>7</c:v>
                </c:pt>
                <c:pt idx="4">
                  <c:v>9</c:v>
                </c:pt>
                <c:pt idx="5">
                  <c:v>8</c:v>
                </c:pt>
                <c:pt idx="6">
                  <c:v>11</c:v>
                </c:pt>
                <c:pt idx="7">
                  <c:v>13</c:v>
                </c:pt>
                <c:pt idx="8">
                  <c:v>9</c:v>
                </c:pt>
                <c:pt idx="9">
                  <c:v>5</c:v>
                </c:pt>
                <c:pt idx="10">
                  <c:v>1</c:v>
                </c:pt>
                <c:pt idx="12">
                  <c:v>15</c:v>
                </c:pt>
                <c:pt idx="13">
                  <c:v>14</c:v>
                </c:pt>
                <c:pt idx="14">
                  <c:v>2</c:v>
                </c:pt>
                <c:pt idx="15">
                  <c:v>0</c:v>
                </c:pt>
                <c:pt idx="16">
                  <c:v>9</c:v>
                </c:pt>
                <c:pt idx="17">
                  <c:v>0</c:v>
                </c:pt>
                <c:pt idx="18">
                  <c:v>1</c:v>
                </c:pt>
                <c:pt idx="19">
                  <c:v>0</c:v>
                </c:pt>
                <c:pt idx="20">
                  <c:v>3</c:v>
                </c:pt>
                <c:pt idx="22">
                  <c:v>0</c:v>
                </c:pt>
                <c:pt idx="23">
                  <c:v>0</c:v>
                </c:pt>
                <c:pt idx="24">
                  <c:v>1</c:v>
                </c:pt>
                <c:pt idx="25">
                  <c:v>0</c:v>
                </c:pt>
                <c:pt idx="26">
                  <c:v>1</c:v>
                </c:pt>
              </c:numCache>
            </c:numRef>
          </c:val>
          <c:extLst>
            <c:ext xmlns:c16="http://schemas.microsoft.com/office/drawing/2014/chart" uri="{C3380CC4-5D6E-409C-BE32-E72D297353CC}">
              <c16:uniqueId val="{00000022-D58F-834A-955D-BF11CAC103C1}"/>
            </c:ext>
          </c:extLst>
        </c:ser>
        <c:dLbls>
          <c:dLblPos val="ctr"/>
          <c:showLegendKey val="0"/>
          <c:showVal val="1"/>
          <c:showCatName val="0"/>
          <c:showSerName val="0"/>
          <c:showPercent val="0"/>
          <c:showBubbleSize val="0"/>
        </c:dLbls>
        <c:gapWidth val="150"/>
        <c:overlap val="100"/>
        <c:axId val="668474712"/>
        <c:axId val="668472912"/>
      </c:barChart>
      <c:catAx>
        <c:axId val="66847471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800" b="0" i="0" u="none" strike="noStrike" kern="1200" cap="all" baseline="0">
                <a:solidFill>
                  <a:schemeClr val="tx1"/>
                </a:solidFill>
                <a:latin typeface="+mn-lt"/>
                <a:ea typeface="+mn-ea"/>
                <a:cs typeface="+mn-cs"/>
              </a:defRPr>
            </a:pPr>
            <a:endParaRPr lang="en-US"/>
          </a:p>
        </c:txPr>
        <c:crossAx val="668472912"/>
        <c:crosses val="autoZero"/>
        <c:auto val="1"/>
        <c:lblAlgn val="ctr"/>
        <c:lblOffset val="100"/>
        <c:noMultiLvlLbl val="0"/>
      </c:catAx>
      <c:valAx>
        <c:axId val="668472912"/>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68474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3CBCC-0BF9-3A4F-8427-A52C3B9C25DB}"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4B198-1CCF-724B-908F-5F66E990C5BE}" type="slidenum">
              <a:rPr lang="en-US" smtClean="0"/>
              <a:t>‹#›</a:t>
            </a:fld>
            <a:endParaRPr lang="en-US"/>
          </a:p>
        </p:txBody>
      </p:sp>
    </p:spTree>
    <p:extLst>
      <p:ext uri="{BB962C8B-B14F-4D97-AF65-F5344CB8AC3E}">
        <p14:creationId xmlns:p14="http://schemas.microsoft.com/office/powerpoint/2010/main" val="1428461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health.org.uk/publications/the-measurement-and-monitoring-of-safety"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b="1">
                <a:solidFill>
                  <a:srgbClr val="3F3691"/>
                </a:solidFill>
                <a:effectLst/>
                <a:latin typeface="Calibri" panose="020F0502020204030204" pitchFamily="34" charset="0"/>
                <a:ea typeface="Aptos" panose="020B0004020202020204" pitchFamily="34" charset="0"/>
                <a:cs typeface="Times New Roman" panose="02020603050405020304" pitchFamily="18" charset="0"/>
              </a:rPr>
              <a:t>Le présent jeu de diapositives a été préparé pour faciliter l’animation de l’activité – EXPLORATION DES NUAGES DE SÉCURITÉ ET DU CADRE DE MESURE ET DE SURVEILLANCE DE LA SÉCURITÉ : ACTIVITÉ D’AUTORÉFLEXION ET DE DISCUSSION À L’INTENTION DES LEADERS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b="1">
                <a:solidFill>
                  <a:srgbClr val="3F3691"/>
                </a:solidFill>
                <a:effectLst/>
                <a:latin typeface="Calibri" panose="020F0502020204030204" pitchFamily="34" charset="0"/>
                <a:ea typeface="Aptos" panose="020B0004020202020204" pitchFamily="34" charset="0"/>
                <a:cs typeface="Times New Roman" panose="02020603050405020304" pitchFamily="18" charset="0"/>
              </a:rPr>
              <a:t>Veuillez vous référer à la carte d’activité pour plus de détails, ainsi que pour les instructions sur la manière de réaliser l’activité.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b="1">
                <a:solidFill>
                  <a:srgbClr val="3F3691"/>
                </a:solidFill>
                <a:effectLst/>
                <a:latin typeface="Calibri" panose="020F0502020204030204" pitchFamily="34" charset="0"/>
                <a:ea typeface="Aptos" panose="020B0004020202020204" pitchFamily="34" charset="0"/>
                <a:cs typeface="Times New Roman" panose="02020603050405020304" pitchFamily="18" charset="0"/>
              </a:rPr>
              <a:t>N’hésitez pas à modifier cette présentation pour l’adapter à votre auditoire et à votre style d’animation.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b="1" kern="1200">
                <a:solidFill>
                  <a:srgbClr val="3F3691"/>
                </a:solidFill>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Les membres de la haute direction sont les principaux défenseurs du guide </a:t>
            </a:r>
            <a:r>
              <a:rPr lang="fr-CA" sz="1800" u="sng">
                <a:solidFill>
                  <a:srgbClr val="0563C1"/>
                </a:solidFill>
                <a:effectLst/>
                <a:latin typeface="Calibri" panose="020F0502020204030204" pitchFamily="34" charset="0"/>
                <a:ea typeface="Aptos" panose="020B0004020202020204" pitchFamily="34" charset="0"/>
                <a:cs typeface="Times New Roman" panose="02020603050405020304" pitchFamily="18" charset="0"/>
              </a:rPr>
              <a:t>Repenser la sécurité des patients</a:t>
            </a:r>
            <a:r>
              <a:rPr lang="fr-CA" sz="1800">
                <a:effectLst/>
                <a:latin typeface="Calibri" panose="020F0502020204030204" pitchFamily="34" charset="0"/>
                <a:ea typeface="Aptos" panose="020B0004020202020204" pitchFamily="34" charset="0"/>
                <a:cs typeface="Times New Roman" panose="02020603050405020304" pitchFamily="18" charset="0"/>
              </a:rPr>
              <a:t>. Cette activité les invite à mener une autoréflexion axée sur les cinq domaines du </a:t>
            </a:r>
            <a:r>
              <a:rPr lang="fr-CA" sz="1800" u="sng">
                <a:solidFill>
                  <a:srgbClr val="0563C1"/>
                </a:solidFill>
                <a:effectLst/>
                <a:latin typeface="Calibri" panose="020F0502020204030204" pitchFamily="34" charset="0"/>
                <a:ea typeface="Aptos" panose="020B0004020202020204" pitchFamily="34" charset="0"/>
                <a:cs typeface="Times New Roman" panose="02020603050405020304" pitchFamily="18" charset="0"/>
              </a:rPr>
              <a:t>Cadre de mesure et de surveillance de la sécurité</a:t>
            </a:r>
            <a:r>
              <a:rPr lang="fr-CA" sz="1800">
                <a:effectLst/>
                <a:latin typeface="Calibri" panose="020F0502020204030204" pitchFamily="34" charset="0"/>
                <a:ea typeface="Aptos" panose="020B0004020202020204" pitchFamily="34" charset="0"/>
                <a:cs typeface="Times New Roman" panose="02020603050405020304" pitchFamily="18" charset="0"/>
              </a:rPr>
              <a:t> (CMSS), sur lequel repose le guide </a:t>
            </a:r>
            <a:r>
              <a:rPr lang="fr-CA" sz="1800" i="1">
                <a:effectLst/>
                <a:latin typeface="Calibri" panose="020F0502020204030204" pitchFamily="34" charset="0"/>
                <a:ea typeface="Aptos" panose="020B0004020202020204" pitchFamily="34" charset="0"/>
                <a:cs typeface="Times New Roman" panose="02020603050405020304" pitchFamily="18" charset="0"/>
              </a:rPr>
              <a:t>Repenser la sécurité des patients</a:t>
            </a:r>
            <a:r>
              <a:rPr lang="fr-CA" sz="1800">
                <a:effectLst/>
                <a:latin typeface="Calibri" panose="020F0502020204030204" pitchFamily="34" charset="0"/>
                <a:ea typeface="Aptos" panose="020B0004020202020204" pitchFamily="34" charset="0"/>
                <a:cs typeface="Times New Roman" panose="02020603050405020304" pitchFamily="18" charset="0"/>
              </a:rPr>
              <a:t>. Ce cadre vise à soutenir la réflexion et la discussion entourant les approches actuelles de mesure et de surveillance de la </a:t>
            </a:r>
            <a:r>
              <a:rPr lang="fr-CA" sz="18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sécurité dans tous les secteurs des soins de santé, qu’il s’agisse de la réadaptation, des soins de courte durée, des soins de longue durée, et des soins de proximité et communautaires. Bien que</a:t>
            </a:r>
            <a:r>
              <a:rPr lang="fr-CA" sz="1800">
                <a:effectLst/>
                <a:latin typeface="Calibri" panose="020F0502020204030204" pitchFamily="34" charset="0"/>
                <a:ea typeface="Aptos" panose="020B0004020202020204" pitchFamily="34" charset="0"/>
                <a:cs typeface="Times New Roman" panose="02020603050405020304" pitchFamily="18" charset="0"/>
              </a:rPr>
              <a:t> nous ayons réalisé des progrès en matière de signalement des préjudices et des enseignements qui en découlent, il est désormais temps d’optimiser l’apprentissage à partir d’autres sources d’information sur la sécurité.  Chaque dimension du CMSS est représentée sous la forme d’un « nuage de sécurité » composé de deux thèmes et de questions servant à la réflexion et à la discussion.</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b="1">
                <a:solidFill>
                  <a:srgbClr val="3F3691"/>
                </a:solidFill>
                <a:effectLst/>
                <a:latin typeface="Calibri" panose="020F0502020204030204" pitchFamily="34" charset="0"/>
                <a:ea typeface="Aptos" panose="020B0004020202020204" pitchFamily="34" charset="0"/>
                <a:cs typeface="Times New Roman" panose="02020603050405020304" pitchFamily="18" charset="0"/>
              </a:rPr>
              <a:t>Quels sont les thèmes des nuages de sécurité?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L’exercice consiste à explorer les cinq domaines du CMSS (préjudices passés, fiabilité, sensibilité au déroulement des activités, anticipation et état de préparation, et intégration et apprentissage) à l’aide des nuages de sécurité. Chaque nuage de sécurité est composé de deux thèmes sur lesquels les leaders peuvent d’abord s’interroger, puis tenir des discussions de réflexion.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Les thèmes abordés dans chaque nuage de sécurité représentent des défis communs auxquels les organismes de santé peuvent être confrontés lorsqu’ils entreprennent de repenser la sécurité des patients et s’emploient à faire progresser leur approche de la mesure et de la surveillance de la sécurité.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Vous trouverez des explications détaillées sur les cinq domaines du CMSS et chaque thème de sécurité dans le présent jeu de diapositives. Certains thèmes vous parleront plus que d’autres. Il se peut que pour votre organisation, les nuages soient plus denses pour un ou deux thèmes.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b="1">
                <a:effectLst/>
                <a:latin typeface="Calibri" panose="020F0502020204030204" pitchFamily="34" charset="0"/>
                <a:ea typeface="Aptos" panose="020B0004020202020204" pitchFamily="34" charset="0"/>
                <a:cs typeface="Times New Roman" panose="02020603050405020304" pitchFamily="18" charset="0"/>
              </a:rPr>
              <a:t>Nous vous recommandons</a:t>
            </a:r>
            <a:r>
              <a:rPr lang="fr-CA" sz="1800">
                <a:effectLst/>
                <a:latin typeface="Calibri" panose="020F0502020204030204" pitchFamily="34" charset="0"/>
                <a:ea typeface="Aptos" panose="020B0004020202020204" pitchFamily="34" charset="0"/>
                <a:cs typeface="Times New Roman" panose="02020603050405020304" pitchFamily="18" charset="0"/>
              </a:rPr>
              <a:t> de diviser l’activité en petites parties. Par exemple, vous pouvez choisir de vous pencher sur un des nuages de sécurité et ses thèmes connexes lors de chaque discussion de réflexion des leaders ou de discuter d’un des thèmes de chaque nuage de sécurité, puis de tenir une discussion sur le thème suivant lors de la prochaine réunion du conseil d’administration ou des membres de la haute direction, à l’occasion d’une retraite ou dans un autre forum. Ce qui compte, c’est que vous ayez une discussion honnête, ouverte et inclusive sur les défis liés à chaque thème de sécurité et à la question connexe.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b="1">
                <a:effectLst/>
                <a:latin typeface="Calibri" panose="020F0502020204030204" pitchFamily="34" charset="0"/>
                <a:ea typeface="Aptos" panose="020B0004020202020204" pitchFamily="34" charset="0"/>
                <a:cs typeface="Times New Roman" panose="02020603050405020304" pitchFamily="18" charset="0"/>
              </a:rPr>
              <a:t>N’essayez pas</a:t>
            </a:r>
            <a:r>
              <a:rPr lang="fr-CA" sz="1800">
                <a:effectLst/>
                <a:latin typeface="Calibri" panose="020F0502020204030204" pitchFamily="34" charset="0"/>
                <a:ea typeface="Aptos" panose="020B0004020202020204" pitchFamily="34" charset="0"/>
                <a:cs typeface="Times New Roman" panose="02020603050405020304" pitchFamily="18" charset="0"/>
              </a:rPr>
              <a:t> d’avoir des discussions de réflexion sur les dix thèmes en une seule séance. Une série de discussions plus profondes et constructives, étalées dans le temps, vous permettra d’explorer en profondeur chaque thème de sécurité.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1</a:t>
            </a:fld>
            <a:endParaRPr lang="en-US"/>
          </a:p>
        </p:txBody>
      </p:sp>
    </p:spTree>
    <p:extLst>
      <p:ext uri="{BB962C8B-B14F-4D97-AF65-F5344CB8AC3E}">
        <p14:creationId xmlns:p14="http://schemas.microsoft.com/office/powerpoint/2010/main" val="4181973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144B198-1CCF-724B-908F-5F66E990C5BE}" type="slidenum">
              <a:rPr lang="en-US" smtClean="0"/>
              <a:t>14</a:t>
            </a:fld>
            <a:endParaRPr lang="en-US"/>
          </a:p>
        </p:txBody>
      </p:sp>
    </p:spTree>
    <p:extLst>
      <p:ext uri="{BB962C8B-B14F-4D97-AF65-F5344CB8AC3E}">
        <p14:creationId xmlns:p14="http://schemas.microsoft.com/office/powerpoint/2010/main" val="590475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Parmi les catégories d’incidents liés à la sécurité, notons les suivants : un diagnostic tardif, manqué ou erroné, un traitement ou des services insuffisants, inutiles ou incorrects, des incidents liés à un traitement dégradant ou déshumanisant, des soins non respectueux des valeurs culturelles, la détresse morale, etc. – Reportez-vous à la diapositive sur la notion élargie de préjudice lié aux services de santé et visitez le site </a:t>
            </a:r>
            <a:r>
              <a:rPr lang="fr-CA" sz="1800" err="1">
                <a:effectLst/>
                <a:latin typeface="Calibri" panose="020F0502020204030204" pitchFamily="34" charset="0"/>
                <a:ea typeface="Aptos" panose="020B0004020202020204" pitchFamily="34" charset="0"/>
                <a:cs typeface="Times New Roman" panose="02020603050405020304" pitchFamily="18" charset="0"/>
              </a:rPr>
              <a:t>RedefinirLePrejudice.ca</a:t>
            </a:r>
            <a:r>
              <a:rPr lang="fr-CA" sz="1800">
                <a:effectLst/>
                <a:latin typeface="Calibri" panose="020F0502020204030204" pitchFamily="34" charset="0"/>
                <a:ea typeface="Aptos" panose="020B0004020202020204" pitchFamily="34" charset="0"/>
                <a:cs typeface="Times New Roman" panose="02020603050405020304" pitchFamily="18" charset="0"/>
              </a:rPr>
              <a:t> pour obtenir d’autres exemples d’incidents liés à la sécurité et des détails sur les préjudices liés aux services de santé.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Ressources et données probantes à l’appui des exemples d’incidents liés à la sécurité dans les services de maternité, à l’utilisation excessive de moyens de contention, à la sédation excessive et à l’isolement dans les établissements de santé mentale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CA" sz="1800" u="sng">
                <a:effectLst/>
                <a:latin typeface="Calibri" panose="020F0502020204030204" pitchFamily="34" charset="0"/>
                <a:ea typeface="Aptos" panose="020B0004020202020204" pitchFamily="34" charset="0"/>
                <a:cs typeface="Times New Roman" panose="02020603050405020304" pitchFamily="18" charset="0"/>
              </a:rPr>
              <a:t>The impacts of racism on healthcare quality and safety in </a:t>
            </a:r>
            <a:r>
              <a:rPr lang="en-CA" sz="1800" u="sng" err="1">
                <a:effectLst/>
                <a:latin typeface="Calibri" panose="020F0502020204030204" pitchFamily="34" charset="0"/>
                <a:ea typeface="Aptos" panose="020B0004020202020204" pitchFamily="34" charset="0"/>
                <a:cs typeface="Times New Roman" panose="02020603050405020304" pitchFamily="18" charset="0"/>
              </a:rPr>
              <a:t>canada</a:t>
            </a:r>
            <a:r>
              <a:rPr lang="en-CA" sz="1800" u="sng">
                <a:effectLst/>
                <a:latin typeface="Calibri" panose="020F0502020204030204" pitchFamily="34" charset="0"/>
                <a:ea typeface="Aptos" panose="020B0004020202020204" pitchFamily="34" charset="0"/>
                <a:cs typeface="Times New Roman" panose="02020603050405020304" pitchFamily="18" charset="0"/>
              </a:rPr>
              <a:t>: a case study and practical advice from </a:t>
            </a:r>
            <a:r>
              <a:rPr lang="en-CA" sz="1800" u="sng" err="1">
                <a:effectLst/>
                <a:latin typeface="Calibri" panose="020F0502020204030204" pitchFamily="34" charset="0"/>
                <a:ea typeface="Aptos" panose="020B0004020202020204" pitchFamily="34" charset="0"/>
                <a:cs typeface="Times New Roman" panose="02020603050405020304" pitchFamily="18" charset="0"/>
              </a:rPr>
              <a:t>ontario</a:t>
            </a:r>
            <a:r>
              <a:rPr lang="en-CA" sz="1800" u="sng">
                <a:effectLst/>
                <a:latin typeface="Calibri" panose="020F0502020204030204" pitchFamily="34" charset="0"/>
                <a:ea typeface="Aptos" panose="020B0004020202020204" pitchFamily="34" charset="0"/>
                <a:cs typeface="Times New Roman" panose="02020603050405020304" pitchFamily="18" charset="0"/>
              </a:rPr>
              <a:t> midwifery (</a:t>
            </a:r>
            <a:r>
              <a:rPr lang="en-CA" sz="1800" u="sng" err="1">
                <a:effectLst/>
                <a:latin typeface="Calibri" panose="020F0502020204030204" pitchFamily="34" charset="0"/>
                <a:ea typeface="Aptos" panose="020B0004020202020204" pitchFamily="34" charset="0"/>
                <a:cs typeface="Times New Roman" panose="02020603050405020304" pitchFamily="18" charset="0"/>
              </a:rPr>
              <a:t>en</a:t>
            </a:r>
            <a:r>
              <a:rPr lang="en-CA" sz="1800" u="sng">
                <a:effectLst/>
                <a:latin typeface="Calibri" panose="020F0502020204030204" pitchFamily="34" charset="0"/>
                <a:ea typeface="Aptos" panose="020B0004020202020204" pitchFamily="34" charset="0"/>
                <a:cs typeface="Times New Roman" panose="02020603050405020304" pitchFamily="18" charset="0"/>
              </a:rPr>
              <a:t> </a:t>
            </a:r>
            <a:r>
              <a:rPr lang="en-CA" sz="1800" u="sng" err="1">
                <a:effectLst/>
                <a:latin typeface="Calibri" panose="020F0502020204030204" pitchFamily="34" charset="0"/>
                <a:ea typeface="Aptos" panose="020B0004020202020204" pitchFamily="34" charset="0"/>
                <a:cs typeface="Times New Roman" panose="02020603050405020304" pitchFamily="18" charset="0"/>
              </a:rPr>
              <a:t>anglais</a:t>
            </a:r>
            <a:r>
              <a:rPr lang="en-CA" sz="1800" u="sng">
                <a:effectLst/>
                <a:latin typeface="Calibri" panose="020F0502020204030204" pitchFamily="34" charset="0"/>
                <a:ea typeface="Aptos" panose="020B0004020202020204" pitchFamily="34" charset="0"/>
                <a:cs typeface="Times New Roman" panose="02020603050405020304" pitchFamily="18" charset="0"/>
              </a:rPr>
              <a:t>)</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CA" sz="1800" u="sng">
                <a:effectLst/>
                <a:latin typeface="Calibri" panose="020F0502020204030204" pitchFamily="34" charset="0"/>
                <a:ea typeface="Aptos" panose="020B0004020202020204" pitchFamily="34" charset="0"/>
                <a:cs typeface="Times New Roman" panose="02020603050405020304" pitchFamily="18" charset="0"/>
              </a:rPr>
              <a:t>Obstetric racism and perceived quality of maternity care in Canada: Voices of Black women (</a:t>
            </a:r>
            <a:r>
              <a:rPr lang="en-CA" sz="1800" u="sng" err="1">
                <a:effectLst/>
                <a:latin typeface="Calibri" panose="020F0502020204030204" pitchFamily="34" charset="0"/>
                <a:ea typeface="Aptos" panose="020B0004020202020204" pitchFamily="34" charset="0"/>
                <a:cs typeface="Times New Roman" panose="02020603050405020304" pitchFamily="18" charset="0"/>
              </a:rPr>
              <a:t>en</a:t>
            </a:r>
            <a:r>
              <a:rPr lang="en-CA" sz="1800" u="sng">
                <a:effectLst/>
                <a:latin typeface="Calibri" panose="020F0502020204030204" pitchFamily="34" charset="0"/>
                <a:ea typeface="Aptos" panose="020B0004020202020204" pitchFamily="34" charset="0"/>
                <a:cs typeface="Times New Roman" panose="02020603050405020304" pitchFamily="18" charset="0"/>
              </a:rPr>
              <a:t> </a:t>
            </a:r>
            <a:r>
              <a:rPr lang="en-CA" sz="1800" u="sng" err="1">
                <a:effectLst/>
                <a:latin typeface="Calibri" panose="020F0502020204030204" pitchFamily="34" charset="0"/>
                <a:ea typeface="Aptos" panose="020B0004020202020204" pitchFamily="34" charset="0"/>
                <a:cs typeface="Times New Roman" panose="02020603050405020304" pitchFamily="18" charset="0"/>
              </a:rPr>
              <a:t>anglais</a:t>
            </a:r>
            <a:r>
              <a:rPr lang="en-CA" sz="1800" u="sng">
                <a:effectLst/>
                <a:latin typeface="Calibri" panose="020F0502020204030204" pitchFamily="34" charset="0"/>
                <a:ea typeface="Aptos" panose="020B0004020202020204" pitchFamily="34" charset="0"/>
                <a:cs typeface="Times New Roman" panose="02020603050405020304" pitchFamily="18" charset="0"/>
              </a:rPr>
              <a:t>). </a:t>
            </a:r>
            <a:r>
              <a:rPr lang="fr-CA" sz="1800" u="sng">
                <a:effectLst/>
                <a:latin typeface="Calibri" panose="020F0502020204030204" pitchFamily="34" charset="0"/>
                <a:ea typeface="Aptos" panose="020B0004020202020204" pitchFamily="34" charset="0"/>
                <a:cs typeface="Times New Roman" panose="02020603050405020304" pitchFamily="18" charset="0"/>
              </a:rPr>
              <a:t>Les recherches ont montré, par exemple, que par rapport aux femmes blanches, les femmes noires et autochtones présentent des taux plus élevés de décès liés à la grossesse, de naissances prématurées, de bébés de faible poids à la naissance ou de naissances pour lesquelles elles reçoivent peu ou pas de soins prénataux (Hill et coll., 2022).</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Les Premières Nations, les Inuits et les Métis ont vécu des expériences traumatisantes liées à l’utilisation de moyens de contention. Voici un exemple de cas précis : </a:t>
            </a:r>
            <a:r>
              <a:rPr lang="fr-CA" sz="1800" i="1" u="sng" err="1">
                <a:effectLst/>
                <a:latin typeface="Calibri" panose="020F0502020204030204" pitchFamily="34" charset="0"/>
                <a:ea typeface="Aptos" panose="020B0004020202020204" pitchFamily="34" charset="0"/>
                <a:cs typeface="Times New Roman" panose="02020603050405020304" pitchFamily="18" charset="0"/>
              </a:rPr>
              <a:t>Remembering</a:t>
            </a:r>
            <a:r>
              <a:rPr lang="fr-CA" sz="1800" i="1" u="sng">
                <a:effectLst/>
                <a:latin typeface="Calibri" panose="020F0502020204030204" pitchFamily="34" charset="0"/>
                <a:ea typeface="Aptos" panose="020B0004020202020204" pitchFamily="34" charset="0"/>
                <a:cs typeface="Times New Roman" panose="02020603050405020304" pitchFamily="18" charset="0"/>
              </a:rPr>
              <a:t> Keegan</a:t>
            </a:r>
            <a:r>
              <a:rPr lang="fr-CA" sz="1800">
                <a:effectLst/>
                <a:latin typeface="Calibri" panose="020F0502020204030204" pitchFamily="34" charset="0"/>
                <a:ea typeface="Aptos" panose="020B0004020202020204" pitchFamily="34" charset="0"/>
                <a:cs typeface="Times New Roman" panose="02020603050405020304" pitchFamily="18" charset="0"/>
              </a:rPr>
              <a:t> (en anglais). Vous trouverez également </a:t>
            </a:r>
            <a:r>
              <a:rPr lang="fr-CA" sz="1800" u="sng">
                <a:effectLst/>
                <a:latin typeface="Calibri" panose="020F0502020204030204" pitchFamily="34" charset="0"/>
                <a:ea typeface="Aptos" panose="020B0004020202020204" pitchFamily="34" charset="0"/>
                <a:cs typeface="Times New Roman" panose="02020603050405020304" pitchFamily="18" charset="0"/>
              </a:rPr>
              <a:t>ici</a:t>
            </a:r>
            <a:r>
              <a:rPr lang="fr-CA" sz="1800">
                <a:effectLst/>
                <a:latin typeface="Calibri" panose="020F0502020204030204" pitchFamily="34" charset="0"/>
                <a:ea typeface="Aptos" panose="020B0004020202020204" pitchFamily="34" charset="0"/>
                <a:cs typeface="Times New Roman" panose="02020603050405020304" pitchFamily="18" charset="0"/>
              </a:rPr>
              <a:t> un rapport de la CBC (en anglais).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Citation potentielle : [TRADUCTION] </a:t>
            </a:r>
            <a:r>
              <a:rPr lang="fr-CA" sz="1800" i="1">
                <a:effectLst/>
                <a:latin typeface="Calibri" panose="020F0502020204030204" pitchFamily="34" charset="0"/>
                <a:ea typeface="Aptos" panose="020B0004020202020204" pitchFamily="34" charset="0"/>
                <a:cs typeface="Times New Roman" panose="02020603050405020304" pitchFamily="18" charset="0"/>
              </a:rPr>
              <a:t>« Des personnes survivantes ont témoigné d’abus – y compris l’utilisation de moyens de contention – dans ces écoles et ces hôpitaux</a:t>
            </a:r>
            <a:r>
              <a:rPr lang="fr-CA" sz="1800" i="1" baseline="30000">
                <a:effectLst/>
                <a:latin typeface="Calibri" panose="020F0502020204030204" pitchFamily="34" charset="0"/>
                <a:ea typeface="Aptos" panose="020B0004020202020204" pitchFamily="34" charset="0"/>
                <a:cs typeface="Times New Roman" panose="02020603050405020304" pitchFamily="18" charset="0"/>
              </a:rPr>
              <a:t>13, 48, 49</a:t>
            </a:r>
            <a:r>
              <a:rPr lang="fr-CA" sz="1800" i="1">
                <a:effectLst/>
                <a:latin typeface="Calibri" panose="020F0502020204030204" pitchFamily="34" charset="0"/>
                <a:ea typeface="Aptos" panose="020B0004020202020204" pitchFamily="34" charset="0"/>
                <a:cs typeface="Times New Roman" panose="02020603050405020304" pitchFamily="18" charset="0"/>
              </a:rPr>
              <a:t>. Il ne s’agit pas d’un article sur le contexte des services de santé fournis en Colombie-Britannique à proximité immédiate des 21 anciens pensionnats et des 3 anciens hôpitaux indiens (l’hôpital indien de </a:t>
            </a:r>
            <a:r>
              <a:rPr lang="fr-CA" sz="1800" i="1" err="1">
                <a:effectLst/>
                <a:latin typeface="Calibri" panose="020F0502020204030204" pitchFamily="34" charset="0"/>
                <a:ea typeface="Aptos" panose="020B0004020202020204" pitchFamily="34" charset="0"/>
                <a:cs typeface="Times New Roman" panose="02020603050405020304" pitchFamily="18" charset="0"/>
              </a:rPr>
              <a:t>Coqualeetza</a:t>
            </a:r>
            <a:r>
              <a:rPr lang="fr-CA" sz="1800" i="1">
                <a:effectLst/>
                <a:latin typeface="Calibri" panose="020F0502020204030204" pitchFamily="34" charset="0"/>
                <a:ea typeface="Aptos" panose="020B0004020202020204" pitchFamily="34" charset="0"/>
                <a:cs typeface="Times New Roman" panose="02020603050405020304" pitchFamily="18" charset="0"/>
              </a:rPr>
              <a:t> à Chilliwack, l’hôpital indien de Miller Bay à Prince Rupert et l’hôpital indien de Nanaimo à Nanaimo).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i="1">
                <a:effectLst/>
                <a:latin typeface="Calibri" panose="020F0502020204030204" pitchFamily="34" charset="0"/>
                <a:ea typeface="Aptos" panose="020B0004020202020204" pitchFamily="34" charset="0"/>
                <a:cs typeface="Times New Roman" panose="02020603050405020304" pitchFamily="18" charset="0"/>
              </a:rPr>
              <a:t>[TRADUCTION] « Dans une analyse récente des données du Centre de toxicomanie et de santé mentale (CAMH), les taux d’utilisation de moyens de contention étaient supérieurs de 44 % chez les patientes et patients noirs que chez les patientes et patients blancs »</a:t>
            </a:r>
            <a:r>
              <a:rPr lang="fr-CA" sz="1800">
                <a:effectLst/>
                <a:latin typeface="Calibri" panose="020F0502020204030204" pitchFamily="34" charset="0"/>
                <a:ea typeface="Aptos" panose="020B0004020202020204" pitchFamily="34" charset="0"/>
                <a:cs typeface="Times New Roman" panose="02020603050405020304" pitchFamily="18" charset="0"/>
              </a:rPr>
              <a:t> (</a:t>
            </a:r>
            <a:r>
              <a:rPr lang="fr-CA" sz="1800" u="sng">
                <a:effectLst/>
                <a:latin typeface="Calibri" panose="020F0502020204030204" pitchFamily="34" charset="0"/>
                <a:ea typeface="Aptos" panose="020B0004020202020204" pitchFamily="34" charset="0"/>
                <a:cs typeface="Times New Roman" panose="02020603050405020304" pitchFamily="18" charset="0"/>
              </a:rPr>
              <a:t>https://</a:t>
            </a:r>
            <a:r>
              <a:rPr lang="fr-CA" sz="1800" u="sng" err="1">
                <a:effectLst/>
                <a:latin typeface="Calibri" panose="020F0502020204030204" pitchFamily="34" charset="0"/>
                <a:ea typeface="Aptos" panose="020B0004020202020204" pitchFamily="34" charset="0"/>
                <a:cs typeface="Times New Roman" panose="02020603050405020304" pitchFamily="18" charset="0"/>
              </a:rPr>
              <a:t>www.camh.ca</a:t>
            </a:r>
            <a:r>
              <a:rPr lang="fr-CA" sz="1800" u="sng">
                <a:effectLst/>
                <a:latin typeface="Calibri" panose="020F0502020204030204" pitchFamily="34" charset="0"/>
                <a:ea typeface="Aptos" panose="020B0004020202020204" pitchFamily="34" charset="0"/>
                <a:cs typeface="Times New Roman" panose="02020603050405020304" pitchFamily="18" charset="0"/>
              </a:rPr>
              <a:t>/-/media/files/</a:t>
            </a:r>
            <a:r>
              <a:rPr lang="fr-CA" sz="1800" u="sng" err="1">
                <a:effectLst/>
                <a:latin typeface="Calibri" panose="020F0502020204030204" pitchFamily="34" charset="0"/>
                <a:ea typeface="Aptos" panose="020B0004020202020204" pitchFamily="34" charset="0"/>
                <a:cs typeface="Times New Roman" panose="02020603050405020304" pitchFamily="18" charset="0"/>
              </a:rPr>
              <a:t>camh</a:t>
            </a:r>
            <a:r>
              <a:rPr lang="fr-CA" sz="1800" u="sng">
                <a:effectLst/>
                <a:latin typeface="Calibri" panose="020F0502020204030204" pitchFamily="34" charset="0"/>
                <a:ea typeface="Aptos" panose="020B0004020202020204" pitchFamily="34" charset="0"/>
                <a:cs typeface="Times New Roman" panose="02020603050405020304" pitchFamily="18" charset="0"/>
              </a:rPr>
              <a:t>-</a:t>
            </a:r>
            <a:r>
              <a:rPr lang="fr-CA" sz="1800" u="sng" err="1">
                <a:effectLst/>
                <a:latin typeface="Calibri" panose="020F0502020204030204" pitchFamily="34" charset="0"/>
                <a:ea typeface="Aptos" panose="020B0004020202020204" pitchFamily="34" charset="0"/>
                <a:cs typeface="Times New Roman" panose="02020603050405020304" pitchFamily="18" charset="0"/>
              </a:rPr>
              <a:t>dismantling</a:t>
            </a:r>
            <a:r>
              <a:rPr lang="fr-CA" sz="1800" u="sng">
                <a:effectLst/>
                <a:latin typeface="Calibri" panose="020F0502020204030204" pitchFamily="34" charset="0"/>
                <a:ea typeface="Aptos" panose="020B0004020202020204" pitchFamily="34" charset="0"/>
                <a:cs typeface="Times New Roman" panose="02020603050405020304" pitchFamily="18" charset="0"/>
              </a:rPr>
              <a:t>-anti-black-</a:t>
            </a:r>
            <a:r>
              <a:rPr lang="fr-CA" sz="1800" u="sng" err="1">
                <a:effectLst/>
                <a:latin typeface="Calibri" panose="020F0502020204030204" pitchFamily="34" charset="0"/>
                <a:ea typeface="Aptos" panose="020B0004020202020204" pitchFamily="34" charset="0"/>
                <a:cs typeface="Times New Roman" panose="02020603050405020304" pitchFamily="18" charset="0"/>
              </a:rPr>
              <a:t>racism</a:t>
            </a:r>
            <a:r>
              <a:rPr lang="fr-CA" sz="1800" u="sng">
                <a:effectLst/>
                <a:latin typeface="Calibri" panose="020F0502020204030204" pitchFamily="34" charset="0"/>
                <a:ea typeface="Aptos" panose="020B0004020202020204" pitchFamily="34" charset="0"/>
                <a:cs typeface="Times New Roman" panose="02020603050405020304" pitchFamily="18" charset="0"/>
              </a:rPr>
              <a:t>-</a:t>
            </a:r>
            <a:r>
              <a:rPr lang="fr-CA" sz="1800" u="sng" err="1">
                <a:effectLst/>
                <a:latin typeface="Calibri" panose="020F0502020204030204" pitchFamily="34" charset="0"/>
                <a:ea typeface="Aptos" panose="020B0004020202020204" pitchFamily="34" charset="0"/>
                <a:cs typeface="Times New Roman" panose="02020603050405020304" pitchFamily="18" charset="0"/>
              </a:rPr>
              <a:t>pdf.pdf</a:t>
            </a:r>
            <a:r>
              <a:rPr lang="fr-CA" sz="1800">
                <a:effectLst/>
                <a:latin typeface="Calibri" panose="020F0502020204030204" pitchFamily="34" charset="0"/>
                <a:ea typeface="Aptos" panose="020B0004020202020204" pitchFamily="34" charset="0"/>
                <a:cs typeface="Times New Roman" panose="02020603050405020304" pitchFamily="18" charset="0"/>
              </a:rPr>
              <a:t>)</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i="1">
                <a:effectLst/>
                <a:latin typeface="Calibri" panose="020F0502020204030204" pitchFamily="34" charset="0"/>
                <a:ea typeface="Aptos" panose="020B0004020202020204" pitchFamily="34" charset="0"/>
                <a:cs typeface="Times New Roman" panose="02020603050405020304" pitchFamily="18" charset="0"/>
              </a:rPr>
              <a:t>[TRADUCTION] « Les Ontariennes et Ontariens noirs subissent des taux plus élevés de contention et d’enfermement lorsqu’ils sont pris en charge par le système de santé mentale et de toxicomanie »</a:t>
            </a:r>
            <a:r>
              <a:rPr lang="fr-CA" sz="1800">
                <a:effectLst/>
                <a:latin typeface="Calibri" panose="020F0502020204030204" pitchFamily="34" charset="0"/>
                <a:ea typeface="Aptos" panose="020B0004020202020204" pitchFamily="34" charset="0"/>
                <a:cs typeface="Times New Roman" panose="02020603050405020304" pitchFamily="18" charset="0"/>
              </a:rPr>
              <a:t>  </a:t>
            </a:r>
            <a:r>
              <a:rPr lang="fr-CA" sz="1800" u="sng">
                <a:effectLst/>
                <a:latin typeface="Calibri" panose="020F0502020204030204" pitchFamily="34" charset="0"/>
                <a:ea typeface="Aptos" panose="020B0004020202020204" pitchFamily="34" charset="0"/>
                <a:cs typeface="Times New Roman" panose="02020603050405020304" pitchFamily="18" charset="0"/>
              </a:rPr>
              <a:t>INÉGALITÉS EN MATIÈRE DE SANTÉ (</a:t>
            </a:r>
            <a:r>
              <a:rPr lang="fr-CA" sz="1800" u="sng" err="1">
                <a:effectLst/>
                <a:latin typeface="Calibri" panose="020F0502020204030204" pitchFamily="34" charset="0"/>
                <a:ea typeface="Aptos" panose="020B0004020202020204" pitchFamily="34" charset="0"/>
                <a:cs typeface="Times New Roman" panose="02020603050405020304" pitchFamily="18" charset="0"/>
              </a:rPr>
              <a:t>blackhealthalliance.ca</a:t>
            </a:r>
            <a:r>
              <a:rPr lang="fr-CA" sz="1800" u="sng">
                <a:effectLst/>
                <a:latin typeface="Calibri" panose="020F0502020204030204" pitchFamily="34" charset="0"/>
                <a:ea typeface="Aptos" panose="020B0004020202020204" pitchFamily="34" charset="0"/>
                <a:cs typeface="Times New Roman" panose="02020603050405020304" pitchFamily="18" charset="0"/>
              </a:rPr>
              <a:t>)</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15</a:t>
            </a:fld>
            <a:endParaRPr lang="en-US"/>
          </a:p>
        </p:txBody>
      </p:sp>
    </p:spTree>
    <p:extLst>
      <p:ext uri="{BB962C8B-B14F-4D97-AF65-F5344CB8AC3E}">
        <p14:creationId xmlns:p14="http://schemas.microsoft.com/office/powerpoint/2010/main" val="379599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04190">
              <a:lnSpc>
                <a:spcPct val="107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Autres questions inspirées du guide </a:t>
            </a:r>
            <a:r>
              <a:rPr lang="fr-CA" sz="1800" b="1" i="1">
                <a:effectLst/>
                <a:latin typeface="Calibri" panose="020F0502020204030204" pitchFamily="34" charset="0"/>
                <a:ea typeface="Aptos" panose="020B0004020202020204" pitchFamily="34" charset="0"/>
                <a:cs typeface="Times New Roman" panose="02020603050405020304" pitchFamily="18" charset="0"/>
              </a:rPr>
              <a:t>Repenser la sécurité des patients</a:t>
            </a:r>
            <a:r>
              <a:rPr lang="fr-CA" sz="1800" b="1">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R="504190">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Si on vous dit « préjudices liés aux services de santé », à quoi pensez-vous?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R="504190">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Comment les actions en faveur de la sécurité des patients peuvent-elles contribuer à réduire les iniquités en santé?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R="504190">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Comment les actions visant à réduire les iniquités en santé peuvent-elles contribuer à améliorer la sécurité des patients?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16</a:t>
            </a:fld>
            <a:endParaRPr lang="en-US"/>
          </a:p>
        </p:txBody>
      </p:sp>
    </p:spTree>
    <p:extLst>
      <p:ext uri="{BB962C8B-B14F-4D97-AF65-F5344CB8AC3E}">
        <p14:creationId xmlns:p14="http://schemas.microsoft.com/office/powerpoint/2010/main" val="6739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fr-CA" sz="1800" b="1">
                <a:effectLst/>
                <a:latin typeface="Calibri" panose="020F0502020204030204" pitchFamily="34" charset="0"/>
                <a:ea typeface="Aptos" panose="020B0004020202020204" pitchFamily="34" charset="0"/>
                <a:cs typeface="Times New Roman" panose="02020603050405020304" pitchFamily="18" charset="0"/>
              </a:rPr>
            </a:br>
            <a:r>
              <a:rPr lang="fr-CA" sz="1800" b="1">
                <a:effectLst/>
                <a:latin typeface="Calibri" panose="020F0502020204030204" pitchFamily="34" charset="0"/>
                <a:ea typeface="Aptos" panose="020B0004020202020204" pitchFamily="34" charset="0"/>
                <a:cs typeface="Times New Roman" panose="02020603050405020304" pitchFamily="18" charset="0"/>
              </a:rPr>
              <a:t>Contexte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b="1"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Les enquêtes sur les incidents dans le secteur de la santé aboutissent souvent à ce que les spécialistes en facteurs humains appellent des recommandations « faibles et axées sur la personne », </a:t>
            </a:r>
            <a:r>
              <a:rPr lang="fr-CA" sz="1800" b="1">
                <a:effectLst/>
                <a:latin typeface="Calibri" panose="020F0502020204030204" pitchFamily="34" charset="0"/>
                <a:ea typeface="Aptos" panose="020B0004020202020204" pitchFamily="34" charset="0"/>
                <a:cs typeface="Times New Roman" panose="02020603050405020304" pitchFamily="18" charset="0"/>
              </a:rPr>
              <a:t>par exemple, rappeler au personnel de se conformer aux politiques et procédures de sécurité, et adopter davantage de politiques, de procédures et de contrôles de sécurité.</a:t>
            </a:r>
            <a:r>
              <a:rPr lang="fr-CA" sz="1800">
                <a:effectLst/>
                <a:latin typeface="Calibri" panose="020F0502020204030204" pitchFamily="34" charset="0"/>
                <a:ea typeface="Aptos" panose="020B0004020202020204" pitchFamily="34" charset="0"/>
                <a:cs typeface="Times New Roman" panose="02020603050405020304" pitchFamily="18" charset="0"/>
              </a:rPr>
              <a:t> (Voir le tableau récapitulatif des recommandations fortes, modérément fortes et faibles à la </a:t>
            </a:r>
            <a:r>
              <a:rPr lang="fr-CA" sz="1800" b="1">
                <a:effectLst/>
                <a:latin typeface="Calibri" panose="020F0502020204030204" pitchFamily="34" charset="0"/>
                <a:ea typeface="Aptos" panose="020B0004020202020204" pitchFamily="34" charset="0"/>
                <a:cs typeface="Times New Roman" panose="02020603050405020304" pitchFamily="18" charset="0"/>
              </a:rPr>
              <a:t>diapositive suivante</a:t>
            </a:r>
            <a:r>
              <a:rPr lang="fr-CA" sz="1800">
                <a:effectLst/>
                <a:latin typeface="Calibri" panose="020F0502020204030204" pitchFamily="34" charset="0"/>
                <a:ea typeface="Aptos" panose="020B0004020202020204" pitchFamily="34" charset="0"/>
                <a:cs typeface="Times New Roman" panose="02020603050405020304" pitchFamily="18" charset="0"/>
              </a:rPr>
              <a:t>.)</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Les recherches sur les facteurs humains nous montrent que lorsque nous nous appuyons uniquement sur des recommandations axées sur la personne, les mêmes types d’incidents sont susceptibles de se reproduire.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Nous devons nous concentrer sur la conception de systèmes de soins de santé qui permettent au personnel de fournir des soins sécuritaires.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Les leaders des services de santé doivent comprendre que certaines solutions et recommandations « axées sur la personne » seront moins fortes que celles qui se concentrent sur la refonte des systèmes de soins de santé et la réorganisation des cultures, qui, elles, sont les plus fortes. (Voir le tableau récapitulatif des recommandations fortes, modérément fortes et faibles à la diapositive suivante.)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 fait de concevoir des systèmes de santé permettant au personnel de prodiguer des soins sûrs permettra d’améliorer davantage la sécurité que de simplement demander au personnel de se conformer, de faire mieux ou d’en faire plus.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18</a:t>
            </a:fld>
            <a:endParaRPr lang="en-US"/>
          </a:p>
        </p:txBody>
      </p:sp>
    </p:spTree>
    <p:extLst>
      <p:ext uri="{BB962C8B-B14F-4D97-AF65-F5344CB8AC3E}">
        <p14:creationId xmlns:p14="http://schemas.microsoft.com/office/powerpoint/2010/main" val="154935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Notes pour l’animation : expliquez que le tableau de la diapositive a été élaboré à partir d’études qui montrent que certains types de recommandations sont plus faibles que d’autres. Lorsque les recommandations formulées dans les rapports d’enquête sur les incidents sont « axées sur la personne », elles sont faibles, car les déficiences dans la conception et les faiblesses des systèmes sous-jacentes ne sont pas résolues. Les documents de recherche pertinents à partir desquels le tableau a été préparé sont les suivants : i) </a:t>
            </a:r>
            <a:r>
              <a:rPr lang="fr-CA" sz="1800" err="1">
                <a:effectLst/>
                <a:latin typeface="Calibri" panose="020F0502020204030204" pitchFamily="34" charset="0"/>
                <a:ea typeface="Aptos" panose="020B0004020202020204" pitchFamily="34" charset="0"/>
                <a:cs typeface="Times New Roman" panose="02020603050405020304" pitchFamily="18" charset="0"/>
              </a:rPr>
              <a:t>Hibbert</a:t>
            </a:r>
            <a:r>
              <a:rPr lang="fr-CA" sz="1800">
                <a:effectLst/>
                <a:latin typeface="Calibri" panose="020F0502020204030204" pitchFamily="34" charset="0"/>
                <a:ea typeface="Aptos" panose="020B0004020202020204" pitchFamily="34" charset="0"/>
                <a:cs typeface="Times New Roman" panose="02020603050405020304" pitchFamily="18" charset="0"/>
              </a:rPr>
              <a:t> et coll. </a:t>
            </a:r>
            <a:r>
              <a:rPr lang="en-CA" sz="1800">
                <a:effectLst/>
                <a:latin typeface="Calibri" panose="020F0502020204030204" pitchFamily="34" charset="0"/>
                <a:ea typeface="Aptos" panose="020B0004020202020204" pitchFamily="34" charset="0"/>
                <a:cs typeface="Times New Roman" panose="02020603050405020304" pitchFamily="18" charset="0"/>
              </a:rPr>
              <a:t>(2018). Are root cause analyses recommendations effective and sustainable? An observational study</a:t>
            </a:r>
            <a:r>
              <a:rPr lang="en-CA" sz="1800" i="1">
                <a:effectLst/>
                <a:latin typeface="Calibri" panose="020F0502020204030204" pitchFamily="34" charset="0"/>
                <a:ea typeface="Aptos" panose="020B0004020202020204" pitchFamily="34" charset="0"/>
                <a:cs typeface="Times New Roman" panose="02020603050405020304" pitchFamily="18" charset="0"/>
              </a:rPr>
              <a:t>.</a:t>
            </a:r>
            <a:r>
              <a:rPr lang="en-CA" sz="1800">
                <a:effectLst/>
                <a:latin typeface="Calibri" panose="020F0502020204030204" pitchFamily="34" charset="0"/>
                <a:ea typeface="Aptos" panose="020B0004020202020204" pitchFamily="34" charset="0"/>
                <a:cs typeface="Times New Roman" panose="02020603050405020304" pitchFamily="18" charset="0"/>
              </a:rPr>
              <a:t> </a:t>
            </a:r>
            <a:r>
              <a:rPr lang="en-CA" sz="1800" i="1">
                <a:effectLst/>
                <a:latin typeface="Calibri" panose="020F0502020204030204" pitchFamily="34" charset="0"/>
                <a:ea typeface="Aptos" panose="020B0004020202020204" pitchFamily="34" charset="0"/>
                <a:cs typeface="Times New Roman" panose="02020603050405020304" pitchFamily="18" charset="0"/>
              </a:rPr>
              <a:t>International Journal for Quality in Health Care</a:t>
            </a:r>
            <a:r>
              <a:rPr lang="en-CA" sz="1800">
                <a:effectLst/>
                <a:latin typeface="Calibri" panose="020F0502020204030204" pitchFamily="34" charset="0"/>
                <a:ea typeface="Aptos" panose="020B0004020202020204" pitchFamily="34" charset="0"/>
                <a:cs typeface="Times New Roman" panose="02020603050405020304" pitchFamily="18" charset="0"/>
              </a:rPr>
              <a:t>, vol. 30, n</a:t>
            </a:r>
            <a:r>
              <a:rPr lang="en-CA" sz="1800" baseline="30000">
                <a:effectLst/>
                <a:latin typeface="Calibri" panose="020F0502020204030204" pitchFamily="34" charset="0"/>
                <a:ea typeface="Aptos" panose="020B0004020202020204" pitchFamily="34" charset="0"/>
                <a:cs typeface="Times New Roman" panose="02020603050405020304" pitchFamily="18" charset="0"/>
              </a:rPr>
              <a:t>o</a:t>
            </a:r>
            <a:r>
              <a:rPr lang="en-CA" sz="1800">
                <a:effectLst/>
                <a:latin typeface="Calibri" panose="020F0502020204030204" pitchFamily="34" charset="0"/>
                <a:ea typeface="Aptos" panose="020B0004020202020204" pitchFamily="34" charset="0"/>
                <a:cs typeface="Times New Roman" panose="02020603050405020304" pitchFamily="18" charset="0"/>
              </a:rPr>
              <a:t> 2, p. 124-131 et ii) </a:t>
            </a:r>
            <a:r>
              <a:rPr lang="en-CA" sz="1800" err="1">
                <a:effectLst/>
                <a:latin typeface="Calibri" panose="020F0502020204030204" pitchFamily="34" charset="0"/>
                <a:ea typeface="Aptos" panose="020B0004020202020204" pitchFamily="34" charset="0"/>
                <a:cs typeface="Times New Roman" panose="02020603050405020304" pitchFamily="18" charset="0"/>
              </a:rPr>
              <a:t>Cafazzo</a:t>
            </a:r>
            <a:r>
              <a:rPr lang="en-CA" sz="1800">
                <a:effectLst/>
                <a:latin typeface="Calibri" panose="020F0502020204030204" pitchFamily="34" charset="0"/>
                <a:ea typeface="Aptos" panose="020B0004020202020204" pitchFamily="34" charset="0"/>
                <a:cs typeface="Times New Roman" panose="02020603050405020304" pitchFamily="18" charset="0"/>
              </a:rPr>
              <a:t> et St Cyr (2012), </a:t>
            </a:r>
            <a:r>
              <a:rPr lang="en-CA" sz="1800">
                <a:solidFill>
                  <a:srgbClr val="212121"/>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From discovery to design: the evolution of human factors in healthcare</a:t>
            </a:r>
            <a:r>
              <a:rPr lang="en-CA" sz="1800" i="1">
                <a:solidFill>
                  <a:srgbClr val="212121"/>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 </a:t>
            </a:r>
            <a:r>
              <a:rPr lang="en-CA" sz="1800" i="1">
                <a:solidFill>
                  <a:srgbClr val="5B616B"/>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Healthcare Quarterly</a:t>
            </a:r>
            <a:r>
              <a:rPr lang="en-CA" sz="1800">
                <a:solidFill>
                  <a:srgbClr val="5B616B"/>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 vol. 15, </a:t>
            </a:r>
            <a:r>
              <a:rPr lang="en-CA" sz="1800" err="1">
                <a:solidFill>
                  <a:srgbClr val="5B616B"/>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édition</a:t>
            </a:r>
            <a:r>
              <a:rPr lang="en-CA" sz="1800">
                <a:solidFill>
                  <a:srgbClr val="5B616B"/>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 </a:t>
            </a:r>
            <a:r>
              <a:rPr lang="en-CA" sz="1800" err="1">
                <a:solidFill>
                  <a:srgbClr val="5B616B"/>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spéciale</a:t>
            </a:r>
            <a:r>
              <a:rPr lang="en-CA" sz="1800">
                <a:solidFill>
                  <a:srgbClr val="5B616B"/>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 p. 24-29. </a:t>
            </a:r>
            <a:r>
              <a:rPr lang="en-CA" sz="1800">
                <a:solidFill>
                  <a:srgbClr val="212121"/>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 </a:t>
            </a:r>
            <a:r>
              <a:rPr lang="en-CA" sz="1800">
                <a:solidFill>
                  <a:srgbClr val="5B616B"/>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doi:10.12927/hcq.2012.22845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t-BR" sz="1800" kern="1200">
                <a:solidFill>
                  <a:srgbClr val="5B616B"/>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t-BR" sz="1800" b="1">
                <a:effectLst/>
                <a:latin typeface="Calibri" panose="020F0502020204030204" pitchFamily="34" charset="0"/>
                <a:ea typeface="Aptos" panose="020B0004020202020204" pitchFamily="34" charset="0"/>
                <a:cs typeface="Times New Roman" panose="02020603050405020304" pitchFamily="18" charset="0"/>
              </a:rPr>
              <a:t>(Voici une </a:t>
            </a:r>
            <a:r>
              <a:rPr lang="pt-BR" sz="1800" b="1" err="1">
                <a:effectLst/>
                <a:latin typeface="Calibri" panose="020F0502020204030204" pitchFamily="34" charset="0"/>
                <a:ea typeface="Aptos" panose="020B0004020202020204" pitchFamily="34" charset="0"/>
                <a:cs typeface="Times New Roman" panose="02020603050405020304" pitchFamily="18" charset="0"/>
              </a:rPr>
              <a:t>autre</a:t>
            </a:r>
            <a:r>
              <a:rPr lang="pt-BR" sz="1800" b="1">
                <a:effectLst/>
                <a:latin typeface="Calibri" panose="020F0502020204030204" pitchFamily="34" charset="0"/>
                <a:ea typeface="Aptos" panose="020B0004020202020204" pitchFamily="34" charset="0"/>
                <a:cs typeface="Times New Roman" panose="02020603050405020304" pitchFamily="18" charset="0"/>
              </a:rPr>
              <a:t> </a:t>
            </a:r>
            <a:r>
              <a:rPr lang="pt-BR" sz="1800" b="1" err="1">
                <a:effectLst/>
                <a:latin typeface="Calibri" panose="020F0502020204030204" pitchFamily="34" charset="0"/>
                <a:ea typeface="Aptos" panose="020B0004020202020204" pitchFamily="34" charset="0"/>
                <a:cs typeface="Times New Roman" panose="02020603050405020304" pitchFamily="18" charset="0"/>
              </a:rPr>
              <a:t>ressource</a:t>
            </a:r>
            <a:r>
              <a:rPr lang="pt-BR" sz="1800" b="1">
                <a:effectLst/>
                <a:latin typeface="Calibri" panose="020F0502020204030204" pitchFamily="34" charset="0"/>
                <a:ea typeface="Aptos" panose="020B0004020202020204" pitchFamily="34" charset="0"/>
                <a:cs typeface="Times New Roman" panose="02020603050405020304" pitchFamily="18" charset="0"/>
              </a:rPr>
              <a:t> à </a:t>
            </a:r>
            <a:r>
              <a:rPr lang="pt-BR" sz="1800" b="1" err="1">
                <a:effectLst/>
                <a:latin typeface="Calibri" panose="020F0502020204030204" pitchFamily="34" charset="0"/>
                <a:ea typeface="Aptos" panose="020B0004020202020204" pitchFamily="34" charset="0"/>
                <a:cs typeface="Times New Roman" panose="02020603050405020304" pitchFamily="18" charset="0"/>
              </a:rPr>
              <a:t>l’appui</a:t>
            </a:r>
            <a:r>
              <a:rPr lang="pt-BR" sz="1800" b="1">
                <a:effectLst/>
                <a:latin typeface="Calibri" panose="020F0502020204030204" pitchFamily="34" charset="0"/>
                <a:ea typeface="Aptos" panose="020B0004020202020204" pitchFamily="34" charset="0"/>
                <a:cs typeface="Times New Roman" panose="02020603050405020304" pitchFamily="18" charset="0"/>
              </a:rPr>
              <a:t> de </a:t>
            </a:r>
            <a:r>
              <a:rPr lang="pt-BR" sz="1800" b="1" err="1">
                <a:effectLst/>
                <a:latin typeface="Calibri" panose="020F0502020204030204" pitchFamily="34" charset="0"/>
                <a:ea typeface="Aptos" panose="020B0004020202020204" pitchFamily="34" charset="0"/>
                <a:cs typeface="Times New Roman" panose="02020603050405020304" pitchFamily="18" charset="0"/>
              </a:rPr>
              <a:t>ce</a:t>
            </a:r>
            <a:r>
              <a:rPr lang="pt-BR" sz="1800" b="1">
                <a:effectLst/>
                <a:latin typeface="Calibri" panose="020F0502020204030204" pitchFamily="34" charset="0"/>
                <a:ea typeface="Aptos" panose="020B0004020202020204" pitchFamily="34" charset="0"/>
                <a:cs typeface="Times New Roman" panose="02020603050405020304" pitchFamily="18" charset="0"/>
              </a:rPr>
              <a:t> point : </a:t>
            </a:r>
            <a:r>
              <a:rPr lang="pt-BR" sz="1800" b="1" err="1">
                <a:effectLst/>
                <a:latin typeface="Calibri" panose="020F0502020204030204" pitchFamily="34" charset="0"/>
                <a:ea typeface="Aptos" panose="020B0004020202020204" pitchFamily="34" charset="0"/>
                <a:cs typeface="Times New Roman" panose="02020603050405020304" pitchFamily="18" charset="0"/>
              </a:rPr>
              <a:t>To</a:t>
            </a:r>
            <a:r>
              <a:rPr lang="pt-BR" sz="1800" b="1">
                <a:effectLst/>
                <a:latin typeface="Calibri" panose="020F0502020204030204" pitchFamily="34" charset="0"/>
                <a:ea typeface="Aptos" panose="020B0004020202020204" pitchFamily="34" charset="0"/>
                <a:cs typeface="Times New Roman" panose="02020603050405020304" pitchFamily="18" charset="0"/>
              </a:rPr>
              <a:t> Improve Health </a:t>
            </a:r>
            <a:r>
              <a:rPr lang="pt-BR" sz="1800" b="1" err="1">
                <a:effectLst/>
                <a:latin typeface="Calibri" panose="020F0502020204030204" pitchFamily="34" charset="0"/>
                <a:ea typeface="Aptos" panose="020B0004020202020204" pitchFamily="34" charset="0"/>
                <a:cs typeface="Times New Roman" panose="02020603050405020304" pitchFamily="18" charset="0"/>
              </a:rPr>
              <a:t>Care</a:t>
            </a:r>
            <a:r>
              <a:rPr lang="pt-BR" sz="1800" b="1">
                <a:effectLst/>
                <a:latin typeface="Calibri" panose="020F0502020204030204" pitchFamily="34" charset="0"/>
                <a:ea typeface="Aptos" panose="020B0004020202020204" pitchFamily="34" charset="0"/>
                <a:cs typeface="Times New Roman" panose="02020603050405020304" pitchFamily="18" charset="0"/>
              </a:rPr>
              <a:t>, Focus </a:t>
            </a:r>
            <a:r>
              <a:rPr lang="pt-BR" sz="1800" b="1" err="1">
                <a:effectLst/>
                <a:latin typeface="Calibri" panose="020F0502020204030204" pitchFamily="34" charset="0"/>
                <a:ea typeface="Aptos" panose="020B0004020202020204" pitchFamily="34" charset="0"/>
                <a:cs typeface="Times New Roman" panose="02020603050405020304" pitchFamily="18" charset="0"/>
              </a:rPr>
              <a:t>on</a:t>
            </a:r>
            <a:r>
              <a:rPr lang="pt-BR" sz="1800" b="1">
                <a:effectLst/>
                <a:latin typeface="Calibri" panose="020F0502020204030204" pitchFamily="34" charset="0"/>
                <a:ea typeface="Aptos" panose="020B0004020202020204" pitchFamily="34" charset="0"/>
                <a:cs typeface="Times New Roman" panose="02020603050405020304" pitchFamily="18" charset="0"/>
              </a:rPr>
              <a:t> </a:t>
            </a:r>
            <a:r>
              <a:rPr lang="pt-BR" sz="1800" b="1" err="1">
                <a:effectLst/>
                <a:latin typeface="Calibri" panose="020F0502020204030204" pitchFamily="34" charset="0"/>
                <a:ea typeface="Aptos" panose="020B0004020202020204" pitchFamily="34" charset="0"/>
                <a:cs typeface="Times New Roman" panose="02020603050405020304" pitchFamily="18" charset="0"/>
              </a:rPr>
              <a:t>Fixing</a:t>
            </a:r>
            <a:r>
              <a:rPr lang="pt-BR" sz="1800" b="1">
                <a:effectLst/>
                <a:latin typeface="Calibri" panose="020F0502020204030204" pitchFamily="34" charset="0"/>
                <a:ea typeface="Aptos" panose="020B0004020202020204" pitchFamily="34" charset="0"/>
                <a:cs typeface="Times New Roman" panose="02020603050405020304" pitchFamily="18" charset="0"/>
              </a:rPr>
              <a:t> Systems - </a:t>
            </a:r>
            <a:r>
              <a:rPr lang="pt-BR" sz="1800" b="1" err="1">
                <a:effectLst/>
                <a:latin typeface="Calibri" panose="020F0502020204030204" pitchFamily="34" charset="0"/>
                <a:ea typeface="Aptos" panose="020B0004020202020204" pitchFamily="34" charset="0"/>
                <a:cs typeface="Times New Roman" panose="02020603050405020304" pitchFamily="18" charset="0"/>
              </a:rPr>
              <a:t>Not</a:t>
            </a:r>
            <a:r>
              <a:rPr lang="pt-BR" sz="1800" b="1">
                <a:effectLst/>
                <a:latin typeface="Calibri" panose="020F0502020204030204" pitchFamily="34" charset="0"/>
                <a:ea typeface="Aptos" panose="020B0004020202020204" pitchFamily="34" charset="0"/>
                <a:cs typeface="Times New Roman" panose="02020603050405020304" pitchFamily="18" charset="0"/>
              </a:rPr>
              <a:t> People par Mate, Clark, et </a:t>
            </a:r>
            <a:r>
              <a:rPr lang="pt-BR" sz="1800" b="1" err="1">
                <a:effectLst/>
                <a:latin typeface="Calibri" panose="020F0502020204030204" pitchFamily="34" charset="0"/>
                <a:ea typeface="Aptos" panose="020B0004020202020204" pitchFamily="34" charset="0"/>
                <a:cs typeface="Times New Roman" panose="02020603050405020304" pitchFamily="18" charset="0"/>
              </a:rPr>
              <a:t>Salvon</a:t>
            </a:r>
            <a:r>
              <a:rPr lang="pt-BR" sz="1800" b="1">
                <a:effectLst/>
                <a:latin typeface="Calibri" panose="020F0502020204030204" pitchFamily="34" charset="0"/>
                <a:ea typeface="Aptos" panose="020B0004020202020204" pitchFamily="34" charset="0"/>
                <a:cs typeface="Times New Roman" panose="02020603050405020304" pitchFamily="18" charset="0"/>
              </a:rPr>
              <a:t>-Harman, </a:t>
            </a:r>
            <a:r>
              <a:rPr lang="pt-BR" sz="1800" b="1" i="1">
                <a:effectLst/>
                <a:latin typeface="Calibri" panose="020F0502020204030204" pitchFamily="34" charset="0"/>
                <a:ea typeface="Aptos" panose="020B0004020202020204" pitchFamily="34" charset="0"/>
                <a:cs typeface="Times New Roman" panose="02020603050405020304" pitchFamily="18" charset="0"/>
              </a:rPr>
              <a:t>Harvard Business Review</a:t>
            </a:r>
            <a:r>
              <a:rPr lang="pt-BR" sz="1800" b="1">
                <a:effectLst/>
                <a:latin typeface="Calibri" panose="020F0502020204030204" pitchFamily="34" charset="0"/>
                <a:ea typeface="Aptos" panose="020B0004020202020204" pitchFamily="34" charset="0"/>
                <a:cs typeface="Times New Roman" panose="02020603050405020304" pitchFamily="18" charset="0"/>
              </a:rPr>
              <a:t> (12 </a:t>
            </a:r>
            <a:r>
              <a:rPr lang="pt-BR" sz="1800" b="1" err="1">
                <a:effectLst/>
                <a:latin typeface="Calibri" panose="020F0502020204030204" pitchFamily="34" charset="0"/>
                <a:ea typeface="Aptos" panose="020B0004020202020204" pitchFamily="34" charset="0"/>
                <a:cs typeface="Times New Roman" panose="02020603050405020304" pitchFamily="18" charset="0"/>
              </a:rPr>
              <a:t>juillet</a:t>
            </a:r>
            <a:r>
              <a:rPr lang="pt-BR" sz="1800" b="1">
                <a:effectLst/>
                <a:latin typeface="Calibri" panose="020F0502020204030204" pitchFamily="34" charset="0"/>
                <a:ea typeface="Aptos" panose="020B0004020202020204" pitchFamily="34" charset="0"/>
                <a:cs typeface="Times New Roman" panose="02020603050405020304" pitchFamily="18" charset="0"/>
              </a:rPr>
              <a:t> 2024). </a:t>
            </a:r>
            <a:r>
              <a:rPr lang="pt-BR" sz="1800" b="1" u="sng">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https://</a:t>
            </a:r>
            <a:r>
              <a:rPr lang="pt-BR" sz="1800" b="1" u="sng"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hbr.org</a:t>
            </a:r>
            <a:r>
              <a:rPr lang="pt-BR" sz="1800" b="1" u="sng">
                <a:solidFill>
                  <a:srgbClr val="000000"/>
                </a:solidFill>
                <a:effectLst/>
                <a:latin typeface="Calibri" panose="020F0502020204030204" pitchFamily="34" charset="0"/>
                <a:ea typeface="Aptos" panose="020B0004020202020204" pitchFamily="34" charset="0"/>
                <a:cs typeface="Times New Roman" panose="02020603050405020304" pitchFamily="18" charset="0"/>
              </a:rPr>
              <a:t>/2024/07/</a:t>
            </a:r>
            <a:r>
              <a:rPr lang="pt-BR" sz="1800" b="1" u="sng"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to</a:t>
            </a:r>
            <a:r>
              <a:rPr lang="pt-BR" sz="1800" b="1" u="sng">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-improve-</a:t>
            </a:r>
            <a:r>
              <a:rPr lang="pt-BR" sz="1800" b="1" u="sng"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health</a:t>
            </a:r>
            <a:r>
              <a:rPr lang="pt-BR" sz="1800" b="1" u="sng">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r>
              <a:rPr lang="pt-BR" sz="1800" b="1" u="sng"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care</a:t>
            </a:r>
            <a:r>
              <a:rPr lang="pt-BR" sz="1800" b="1" u="sng">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r>
              <a:rPr lang="pt-BR" sz="1800" b="1" u="sng"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focus</a:t>
            </a:r>
            <a:r>
              <a:rPr lang="pt-BR" sz="1800" b="1" u="sng">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r>
              <a:rPr lang="pt-BR" sz="1800" b="1" u="sng"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on</a:t>
            </a:r>
            <a:r>
              <a:rPr lang="pt-BR" sz="1800" b="1" u="sng">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r>
              <a:rPr lang="pt-BR" sz="1800" b="1" u="sng"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fixing</a:t>
            </a:r>
            <a:r>
              <a:rPr lang="pt-BR" sz="1800" b="1" u="sng">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-systems-</a:t>
            </a:r>
            <a:r>
              <a:rPr lang="pt-BR" sz="1800" b="1" u="sng"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not</a:t>
            </a:r>
            <a:r>
              <a:rPr lang="pt-BR" sz="1800" b="1" u="sng">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r>
              <a:rPr lang="pt-BR" sz="1800" b="1" u="sng"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people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pt-BR"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19</a:t>
            </a:fld>
            <a:endParaRPr lang="en-US"/>
          </a:p>
        </p:txBody>
      </p:sp>
    </p:spTree>
    <p:extLst>
      <p:ext uri="{BB962C8B-B14F-4D97-AF65-F5344CB8AC3E}">
        <p14:creationId xmlns:p14="http://schemas.microsoft.com/office/powerpoint/2010/main" val="266476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La diapositive montre un profil organisationnel </a:t>
            </a:r>
            <a:r>
              <a:rPr lang="fr-CA" sz="1800" b="1" u="sng">
                <a:effectLst/>
                <a:latin typeface="Calibri" panose="020F0502020204030204" pitchFamily="34" charset="0"/>
                <a:ea typeface="Aptos" panose="020B0004020202020204" pitchFamily="34" charset="0"/>
                <a:cs typeface="Times New Roman" panose="02020603050405020304" pitchFamily="18" charset="0"/>
              </a:rPr>
              <a:t>simulé</a:t>
            </a:r>
            <a:r>
              <a:rPr lang="fr-CA" sz="1800">
                <a:effectLst/>
                <a:latin typeface="Calibri" panose="020F0502020204030204" pitchFamily="34" charset="0"/>
                <a:ea typeface="Aptos" panose="020B0004020202020204" pitchFamily="34" charset="0"/>
                <a:cs typeface="Times New Roman" panose="02020603050405020304" pitchFamily="18" charset="0"/>
              </a:rPr>
              <a:t> typique de ce que nous voyons lorsque nous effectuons une analyse des recommandations contenues dans les rapports d’enquête sur les incidents.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Lorsque vous présentez l’exercice, donnez quelques exemples de recommandations faibles axées sur la personne, et de recommandations modérément fortes et fortes axées sur le système.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Demandez ensuite aux personnes participantes de discuter de la question de réflexion suivante : </a:t>
            </a:r>
            <a:r>
              <a:rPr lang="fr-CA" sz="1800" i="1">
                <a:effectLst/>
                <a:latin typeface="Calibri" panose="020F0502020204030204" pitchFamily="34" charset="0"/>
                <a:ea typeface="Aptos" panose="020B0004020202020204" pitchFamily="34" charset="0"/>
                <a:cs typeface="Times New Roman" panose="02020603050405020304" pitchFamily="18" charset="0"/>
              </a:rPr>
              <a:t>Combien de recommandations issues de nos rapports d’enquête sur les incidents se concentrent sur l’amélioration de la conception du système de santé (recommandations axées sur le système), et combien appellent le personnel de santé sur les lieux d’intervention à se conformer, à faire plus d’efforts ou à effectuer des tâches supplémentaires (recommandations axées sur la personne)?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cap="none" spc="0" normalizeH="0" baseline="0" noProof="0">
              <a:ln>
                <a:noFill/>
              </a:ln>
              <a:effectLst/>
              <a:uLnTx/>
              <a:uFillTx/>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4B198-1CCF-724B-908F-5F66E990C5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817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Ici, on vous </a:t>
            </a:r>
            <a:r>
              <a:rPr lang="fr-CA" sz="1800" b="1">
                <a:effectLst/>
                <a:latin typeface="Calibri" panose="020F0502020204030204" pitchFamily="34" charset="0"/>
                <a:ea typeface="Aptos" panose="020B0004020202020204" pitchFamily="34" charset="0"/>
                <a:cs typeface="Times New Roman" panose="02020603050405020304" pitchFamily="18" charset="0"/>
              </a:rPr>
              <a:t>demande</a:t>
            </a:r>
            <a:r>
              <a:rPr lang="fr-CA" sz="1800">
                <a:effectLst/>
                <a:latin typeface="Calibri" panose="020F0502020204030204" pitchFamily="34" charset="0"/>
                <a:ea typeface="Aptos" panose="020B0004020202020204" pitchFamily="34" charset="0"/>
                <a:cs typeface="Times New Roman" panose="02020603050405020304" pitchFamily="18" charset="0"/>
              </a:rPr>
              <a:t>, en tant que leader, de prendre en compte les recommandations formulées dans les enquêtes sur les incidents de l’organisme. Examinez le profil simulé de l’organisme A et le tableau des recommandations qui ont été jugées faibles, modérées et fortes (aux diapositives précédentes). À quoi ressemblerait le profil de votre organisation? Qu’est-ce qui doit changer?</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21</a:t>
            </a:fld>
            <a:endParaRPr lang="en-US"/>
          </a:p>
        </p:txBody>
      </p:sp>
    </p:spTree>
    <p:extLst>
      <p:ext uri="{BB962C8B-B14F-4D97-AF65-F5344CB8AC3E}">
        <p14:creationId xmlns:p14="http://schemas.microsoft.com/office/powerpoint/2010/main" val="3887828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Nous avons ajouté ici un exercice pratique. Demandez aux membres de la haute direction qui participent à l’exercice de réflexion de récupérer cinq rapports d’enquête sur des incidents survenus dans leur organisation. Il s’agit pour eux de se demander si leur perception de la force ou de la faiblesse des recommandations figurant dans les rapports d’enquête sur les incidents correspond à leur perception de la force des recommandations et à ce qu’ils ont partagé dans le cadre de l’exercice de réflexion. Y a-t-il eu des surprises?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La réalisation de l’exercice pratique peut permettre de confirmer si, en tant que leaders, ils doivent aider celles et ceux qui mènent les enquêtes à revoir les types de recommandations formulées. De quelle manière peuvent-ils y arriver?</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22</a:t>
            </a:fld>
            <a:endParaRPr lang="en-US"/>
          </a:p>
        </p:txBody>
      </p:sp>
    </p:spTree>
    <p:extLst>
      <p:ext uri="{BB962C8B-B14F-4D97-AF65-F5344CB8AC3E}">
        <p14:creationId xmlns:p14="http://schemas.microsoft.com/office/powerpoint/2010/main" val="3997780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Maintenant que vous avez abordé la question des préjudices passés, élargi votre compréhension des préjudices liés aux services de santé et examiné les deux thèmes du nuage de sécurité « préjudices passés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Référez-vous à vos notes de la discussion portant sur la question : Comment répondons-nous </a:t>
            </a:r>
            <a:r>
              <a:rPr lang="fr-CA" sz="1800" b="1">
                <a:effectLst/>
                <a:latin typeface="Calibri" panose="020F0502020204030204" pitchFamily="34" charset="0"/>
                <a:ea typeface="Aptos" panose="020B0004020202020204" pitchFamily="34" charset="0"/>
                <a:cs typeface="Times New Roman" panose="02020603050405020304" pitchFamily="18" charset="0"/>
              </a:rPr>
              <a:t>aujourd’hui</a:t>
            </a:r>
            <a:r>
              <a:rPr lang="fr-CA" sz="1800">
                <a:effectLst/>
                <a:latin typeface="Calibri" panose="020F0502020204030204" pitchFamily="34" charset="0"/>
                <a:ea typeface="Aptos" panose="020B0004020202020204" pitchFamily="34" charset="0"/>
                <a:cs typeface="Times New Roman" panose="02020603050405020304" pitchFamily="18" charset="0"/>
              </a:rPr>
              <a:t> à la question « Les soins étaient-ils sécuritaires dans le passé?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Réfléchissez à la question : Comment pouvons-nous </a:t>
            </a:r>
            <a:r>
              <a:rPr lang="fr-CA" sz="1800" b="1">
                <a:effectLst/>
                <a:latin typeface="Calibri" panose="020F0502020204030204" pitchFamily="34" charset="0"/>
                <a:ea typeface="Aptos" panose="020B0004020202020204" pitchFamily="34" charset="0"/>
                <a:cs typeface="Times New Roman" panose="02020603050405020304" pitchFamily="18" charset="0"/>
              </a:rPr>
              <a:t>mieux</a:t>
            </a:r>
            <a:r>
              <a:rPr lang="fr-CA" sz="1800">
                <a:effectLst/>
                <a:latin typeface="Calibri" panose="020F0502020204030204" pitchFamily="34" charset="0"/>
                <a:ea typeface="Aptos" panose="020B0004020202020204" pitchFamily="34" charset="0"/>
                <a:cs typeface="Times New Roman" panose="02020603050405020304" pitchFamily="18" charset="0"/>
              </a:rPr>
              <a:t> répondre à la question « Les soins étaient-ils sécuritaires dans le passé?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23</a:t>
            </a:fld>
            <a:endParaRPr lang="en-US"/>
          </a:p>
        </p:txBody>
      </p:sp>
    </p:spTree>
    <p:extLst>
      <p:ext uri="{BB962C8B-B14F-4D97-AF65-F5344CB8AC3E}">
        <p14:creationId xmlns:p14="http://schemas.microsoft.com/office/powerpoint/2010/main" val="29283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523E2-30AF-CF4E-E92E-D591677F6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B7614-B544-B3B7-08B1-80C4EF071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2FE1C-A319-08EF-64D4-DDF87E238019}"/>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0AF3C84-B729-47A2-D975-B3BD58E30FA7}"/>
              </a:ext>
            </a:extLst>
          </p:cNvPr>
          <p:cNvSpPr>
            <a:spLocks noGrp="1"/>
          </p:cNvSpPr>
          <p:nvPr>
            <p:ph type="sldNum" sz="quarter" idx="5"/>
          </p:nvPr>
        </p:nvSpPr>
        <p:spPr/>
        <p:txBody>
          <a:bodyPr/>
          <a:lstStyle/>
          <a:p>
            <a:fld id="{4144B198-1CCF-724B-908F-5F66E990C5BE}" type="slidenum">
              <a:rPr lang="en-US" smtClean="0"/>
              <a:t>24</a:t>
            </a:fld>
            <a:endParaRPr lang="en-US"/>
          </a:p>
        </p:txBody>
      </p:sp>
    </p:spTree>
    <p:extLst>
      <p:ext uri="{BB962C8B-B14F-4D97-AF65-F5344CB8AC3E}">
        <p14:creationId xmlns:p14="http://schemas.microsoft.com/office/powerpoint/2010/main" val="299694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 CMSS fournit aux organismes de soins de santé un modèle conceptuel pouvant les aider dans leurs efforts pour améliorer la sécurité. La notion de sécurité a fait l’objet de discussions dans la documentation générale mais, en ce qui concerne le domaine des services de santé, il n’y a guère eu de consensus sur les dimensions essentielles de la sécurité ou sur ce qu’il convient exactement de mesurer et de surveiller. Le CMSS prend en compte et intègre toutes les dimensions critiques de la sécurité dans un cadre unique, et fournit des exemples de la manière dont ces différents concepts peuvent être mis en pratique au sein des organisations </a:t>
            </a:r>
            <a:r>
              <a:rPr lang="fr-CA" sz="1800" b="1">
                <a:solidFill>
                  <a:srgbClr val="1580AF"/>
                </a:solidFill>
                <a:effectLst/>
                <a:latin typeface="Calibri" panose="020F0502020204030204" pitchFamily="34" charset="0"/>
                <a:ea typeface="Aptos" panose="020B0004020202020204" pitchFamily="34" charset="0"/>
                <a:cs typeface="Times New Roman" panose="02020603050405020304" pitchFamily="18" charset="0"/>
              </a:rPr>
              <a:t>dans tous les secteurs de la santé, qu’il s’agisse de la réadaptation, des soins de courte durée, des soins de longue durée, et des soins de proximité et communautaires. </a:t>
            </a:r>
            <a:r>
              <a:rPr lang="fr-CA" sz="1800">
                <a:effectLst/>
                <a:latin typeface="Calibri" panose="020F0502020204030204" pitchFamily="34" charset="0"/>
                <a:ea typeface="Aptos" panose="020B0004020202020204" pitchFamily="34" charset="0"/>
                <a:cs typeface="Times New Roman" panose="02020603050405020304" pitchFamily="18" charset="0"/>
              </a:rPr>
              <a:t>Le CMSS tente de synthétiser la théorie, la documentation et la pratique dans le secteur des soins de santé et d’autres secteurs sous une forme qui se veut accessible et utile à </a:t>
            </a:r>
            <a:r>
              <a:rPr lang="fr-CA" sz="1800" b="1">
                <a:effectLst/>
                <a:latin typeface="Calibri" panose="020F0502020204030204" pitchFamily="34" charset="0"/>
                <a:ea typeface="Aptos" panose="020B0004020202020204" pitchFamily="34" charset="0"/>
                <a:cs typeface="Times New Roman" panose="02020603050405020304" pitchFamily="18" charset="0"/>
              </a:rPr>
              <a:t>tous</a:t>
            </a:r>
            <a:r>
              <a:rPr lang="fr-CA" sz="1800">
                <a:effectLst/>
                <a:latin typeface="Calibri" panose="020F0502020204030204" pitchFamily="34" charset="0"/>
                <a:ea typeface="Aptos" panose="020B0004020202020204" pitchFamily="34" charset="0"/>
                <a:cs typeface="Times New Roman" panose="02020603050405020304" pitchFamily="18" charset="0"/>
              </a:rPr>
              <a:t> les organismes de santé. Le cadre comprend cinq dimensions ou perspectives sur la sécurité : les préjudices passés, la fiabilité, la sensibilité au déroulement des activités, l’anticipation et l’état de préparation, ainsi que l’intégration et l’apprentissage.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Pour plus de renseignements sur le CMSS, veuillez consulter le lien qui figure dans la diapositive.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5</a:t>
            </a:fld>
            <a:endParaRPr lang="en-US"/>
          </a:p>
        </p:txBody>
      </p:sp>
    </p:spTree>
    <p:extLst>
      <p:ext uri="{BB962C8B-B14F-4D97-AF65-F5344CB8AC3E}">
        <p14:creationId xmlns:p14="http://schemas.microsoft.com/office/powerpoint/2010/main" val="3103419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b="1">
                <a:solidFill>
                  <a:srgbClr val="3F3691"/>
                </a:solidFill>
                <a:effectLst/>
                <a:latin typeface="Calibri" panose="020F0502020204030204" pitchFamily="34" charset="0"/>
                <a:ea typeface="Aptos" panose="020B0004020202020204" pitchFamily="34" charset="0"/>
                <a:cs typeface="Times New Roman" panose="02020603050405020304" pitchFamily="18" charset="0"/>
              </a:rPr>
              <a:t>Fiabilité</a:t>
            </a:r>
            <a:r>
              <a:rPr lang="fr-CA" sz="1800">
                <a:solidFill>
                  <a:srgbClr val="3F3691"/>
                </a:solidFill>
                <a:effectLst/>
                <a:latin typeface="Calibri" panose="020F0502020204030204" pitchFamily="34" charset="0"/>
                <a:ea typeface="Aptos" panose="020B0004020202020204" pitchFamily="34" charset="0"/>
                <a:cs typeface="Times New Roman" panose="02020603050405020304" pitchFamily="18" charset="0"/>
              </a:rPr>
              <a:t> – Nos systèmes et processus cliniques sont-ils fiables?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Cette dimension soulève effectivement la question suivante : nos systèmes et processus cliniques sont-ils fiables et, s’ils ne le sont pas, quelles peuvent en être les répercussions pour la sécurité du patient?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Qu’est-ce que la fiabilité?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La notion de « fonctionnement sans faille au fil du temps » s’applique principalement à la technologie.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[TRADUCTION] « Cela consiste à évaluer la probabilité qu’une tâche, un processus, une intervention ou un parcours soit exécuté ou suivi comme indiqué.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Dans le domaine des services de santé, nous devons reconnaître que la différenciation est un principe fondamental, compte tenu des différences entre les patientes et patients et les milieux de soins. Les traitements doivent alors être adaptés aux besoins des patientes et patients.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Parmi les sources de fiabilité insuffisante, notons les compétences et l’expérience du personnel et les facteurs liés à l’équipe, notamment une mauvaise communication, une conception inadéquate des milieux cliniques et des systèmes de soutien, ainsi que l’opinion des membres du personnel clinique selon laquelle les systèmes ne sont pas fiables et que ce n’est pas leur rôle d’en assurer la fiabilité.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b="1">
                <a:solidFill>
                  <a:srgbClr val="4472C4"/>
                </a:solidFill>
                <a:effectLst/>
                <a:latin typeface="Calibri" panose="020F0502020204030204" pitchFamily="34" charset="0"/>
                <a:ea typeface="Aptos" panose="020B0004020202020204" pitchFamily="34" charset="0"/>
                <a:cs typeface="Times New Roman" panose="02020603050405020304" pitchFamily="18" charset="0"/>
              </a:rPr>
              <a:t>Exemples de mesures de fiabilité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L’hygiène des mains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L’administration en temps utile d’antibiotiques préopératoires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La commande en temps voulu de tests diagnostiques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L’examen et le bilan comparatif des médicaments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Les listes de vérification chirurgicales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La disponibilité des renseignements cliniques et des dossiers des patientes et patients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La disponibilité et le fonctionnement efficace des équipements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L’administration de la radiothérapie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La disponibilité des fournitures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Les visites en temps voulu</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La continuité des soins – la fréquence à laquelle les patientes et patients ou les clientes et clients sont soignés par le ou la même prestataire de soins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solidFill>
                  <a:srgbClr val="4472C4"/>
                </a:solidFill>
                <a:effectLst/>
                <a:latin typeface="Calibri" panose="020F0502020204030204" pitchFamily="34" charset="0"/>
                <a:ea typeface="Aptos" panose="020B0004020202020204" pitchFamily="34" charset="0"/>
                <a:cs typeface="Times New Roman" panose="02020603050405020304" pitchFamily="18" charset="0"/>
              </a:rPr>
              <a:t>L’achèvement de la formation ou du perfectionnement professionnel du personnel</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25</a:t>
            </a:fld>
            <a:endParaRPr lang="en-US"/>
          </a:p>
        </p:txBody>
      </p:sp>
    </p:spTree>
    <p:extLst>
      <p:ext uri="{BB962C8B-B14F-4D97-AF65-F5344CB8AC3E}">
        <p14:creationId xmlns:p14="http://schemas.microsoft.com/office/powerpoint/2010/main" val="3975857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Réfléchissez à la question : Comment répondons-nous aujourd’hui à la question « Nos systèmes et processus cliniques sont-ils fiables?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26</a:t>
            </a:fld>
            <a:endParaRPr lang="en-US"/>
          </a:p>
        </p:txBody>
      </p:sp>
    </p:spTree>
    <p:extLst>
      <p:ext uri="{BB962C8B-B14F-4D97-AF65-F5344CB8AC3E}">
        <p14:creationId xmlns:p14="http://schemas.microsoft.com/office/powerpoint/2010/main" val="1206015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144B198-1CCF-724B-908F-5F66E990C5BE}" type="slidenum">
              <a:rPr lang="en-US" smtClean="0"/>
              <a:t>28</a:t>
            </a:fld>
            <a:endParaRPr lang="en-US"/>
          </a:p>
        </p:txBody>
      </p:sp>
    </p:spTree>
    <p:extLst>
      <p:ext uri="{BB962C8B-B14F-4D97-AF65-F5344CB8AC3E}">
        <p14:creationId xmlns:p14="http://schemas.microsoft.com/office/powerpoint/2010/main" val="2826985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Des systèmes et des processus cliniques peu fiables peuvent parfois engendrer des risques pour la sécurité. Il peut s’agir de systèmes de réservation qui créent des horaires impraticables pour le personnel, les cliniques, les blocs opératoires, etc.; de systèmes d’information sur les patientes et patients qui ne sont pas reliés; d’équipements qui ne sont pas disponibles ou qui ne fonctionnent pas quand on en a besoin; de problèmes liés à l’environnement de travail comme une mauvaise connectivité Wi-Fi, etc.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29</a:t>
            </a:fld>
            <a:endParaRPr lang="en-US"/>
          </a:p>
        </p:txBody>
      </p:sp>
    </p:spTree>
    <p:extLst>
      <p:ext uri="{BB962C8B-B14F-4D97-AF65-F5344CB8AC3E}">
        <p14:creationId xmlns:p14="http://schemas.microsoft.com/office/powerpoint/2010/main" val="1883095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144B198-1CCF-724B-908F-5F66E990C5BE}" type="slidenum">
              <a:rPr lang="en-US" smtClean="0"/>
              <a:t>30</a:t>
            </a:fld>
            <a:endParaRPr lang="en-US"/>
          </a:p>
        </p:txBody>
      </p:sp>
    </p:spTree>
    <p:extLst>
      <p:ext uri="{BB962C8B-B14F-4D97-AF65-F5344CB8AC3E}">
        <p14:creationId xmlns:p14="http://schemas.microsoft.com/office/powerpoint/2010/main" val="2774789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31</a:t>
            </a:fld>
            <a:endParaRPr lang="en-US"/>
          </a:p>
        </p:txBody>
      </p:sp>
    </p:spTree>
    <p:extLst>
      <p:ext uri="{BB962C8B-B14F-4D97-AF65-F5344CB8AC3E}">
        <p14:creationId xmlns:p14="http://schemas.microsoft.com/office/powerpoint/2010/main" val="3868791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144B198-1CCF-724B-908F-5F66E990C5BE}" type="slidenum">
              <a:rPr lang="en-US" smtClean="0"/>
              <a:t>32</a:t>
            </a:fld>
            <a:endParaRPr lang="en-US"/>
          </a:p>
        </p:txBody>
      </p:sp>
    </p:spTree>
    <p:extLst>
      <p:ext uri="{BB962C8B-B14F-4D97-AF65-F5344CB8AC3E}">
        <p14:creationId xmlns:p14="http://schemas.microsoft.com/office/powerpoint/2010/main" val="2327597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Maintenant que vous avez exploré la notion de fiabilité et que vous avez abordé les deux thèmes du nuage de sécurité « fiabilité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Reportez-vous à vos notes sur la discussion suivante : Comment répondons-nous </a:t>
            </a:r>
            <a:r>
              <a:rPr lang="fr-CA" sz="1800" b="1">
                <a:effectLst/>
                <a:latin typeface="Calibri" panose="020F0502020204030204" pitchFamily="34" charset="0"/>
                <a:ea typeface="Aptos" panose="020B0004020202020204" pitchFamily="34" charset="0"/>
                <a:cs typeface="Times New Roman" panose="02020603050405020304" pitchFamily="18" charset="0"/>
              </a:rPr>
              <a:t>aujourd’hui</a:t>
            </a:r>
            <a:r>
              <a:rPr lang="fr-CA" sz="1800">
                <a:effectLst/>
                <a:latin typeface="Calibri" panose="020F0502020204030204" pitchFamily="34" charset="0"/>
                <a:ea typeface="Aptos" panose="020B0004020202020204" pitchFamily="34" charset="0"/>
                <a:cs typeface="Times New Roman" panose="02020603050405020304" pitchFamily="18" charset="0"/>
              </a:rPr>
              <a:t> à la question « Nos systèmes et processus cliniques sont-ils fiables?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Réfléchissez à la question : Comment pouvons-nous </a:t>
            </a:r>
            <a:r>
              <a:rPr lang="fr-CA" sz="1800" b="1">
                <a:effectLst/>
                <a:latin typeface="Calibri" panose="020F0502020204030204" pitchFamily="34" charset="0"/>
                <a:ea typeface="Aptos" panose="020B0004020202020204" pitchFamily="34" charset="0"/>
                <a:cs typeface="Times New Roman" panose="02020603050405020304" pitchFamily="18" charset="0"/>
              </a:rPr>
              <a:t>mieux</a:t>
            </a:r>
            <a:r>
              <a:rPr lang="fr-CA" sz="1800">
                <a:effectLst/>
                <a:latin typeface="Calibri" panose="020F0502020204030204" pitchFamily="34" charset="0"/>
                <a:ea typeface="Aptos" panose="020B0004020202020204" pitchFamily="34" charset="0"/>
                <a:cs typeface="Times New Roman" panose="02020603050405020304" pitchFamily="18" charset="0"/>
              </a:rPr>
              <a:t> répondre à la question « Nos systèmes et processus cliniques sont-ils fiables?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Lorsque vous cherchez à améliorer vos mesures de la fiabilité, pensez à prendre en compte les éléments suivants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Normalisation des mesures – tout le monde mesure-t-il la même chose de la même manière?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Nos mesures de fiabilité mesurent-elles ce que nous voulons qu’elles mesurent, ou sont-elles des audits de la documentation?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Votre approche de la fiabilité est-elle cohérente? Il ne s’agit pas de répondre par oui ou par non, mais d’approfondir les détails du processus.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Vos mesures de fiabilité sont-elles adaptées aux circonstances et aux contextes locaux? Par exemple, les mesures de fiabilité propres à la santé mentale seront probablement différentes de celles qui concernent les unités de soins intensifs, qui elles, seront différentes de celles des soins de proximité et communautaires.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Audit ou accompagnement – si vous cherchez à améliorer votre pratique ou votre comportement, préféreriez-vous être audité ou accompagné?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Explorer le concept de « travail imaginé » par rapport à celle de « travail accompli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Souvent, le personnel considère que les processus peu fiables font partie intégrante du travail, et se satisfait des solutions de contournement auxquelles il a recours.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34</a:t>
            </a:fld>
            <a:endParaRPr lang="en-US"/>
          </a:p>
        </p:txBody>
      </p:sp>
    </p:spTree>
    <p:extLst>
      <p:ext uri="{BB962C8B-B14F-4D97-AF65-F5344CB8AC3E}">
        <p14:creationId xmlns:p14="http://schemas.microsoft.com/office/powerpoint/2010/main" val="3715277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8AC5-C758-C488-F542-A00E48430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270DB-2FB1-9840-C4A8-FF6831CF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1C379-9FCA-6DF1-B745-9835DE7AF363}"/>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612E55F-07ED-7326-0E1A-15B4FF584737}"/>
              </a:ext>
            </a:extLst>
          </p:cNvPr>
          <p:cNvSpPr>
            <a:spLocks noGrp="1"/>
          </p:cNvSpPr>
          <p:nvPr>
            <p:ph type="sldNum" sz="quarter" idx="5"/>
          </p:nvPr>
        </p:nvSpPr>
        <p:spPr/>
        <p:txBody>
          <a:bodyPr/>
          <a:lstStyle/>
          <a:p>
            <a:fld id="{4144B198-1CCF-724B-908F-5F66E990C5BE}" type="slidenum">
              <a:rPr lang="en-US" smtClean="0"/>
              <a:t>35</a:t>
            </a:fld>
            <a:endParaRPr lang="en-US"/>
          </a:p>
        </p:txBody>
      </p:sp>
    </p:spTree>
    <p:extLst>
      <p:ext uri="{BB962C8B-B14F-4D97-AF65-F5344CB8AC3E}">
        <p14:creationId xmlns:p14="http://schemas.microsoft.com/office/powerpoint/2010/main" val="3072788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b="1">
                <a:solidFill>
                  <a:srgbClr val="17A8A5"/>
                </a:solidFill>
                <a:effectLst/>
                <a:latin typeface="Calibri" panose="020F0502020204030204" pitchFamily="34" charset="0"/>
                <a:ea typeface="Aptos" panose="020B0004020202020204" pitchFamily="34" charset="0"/>
                <a:cs typeface="Times New Roman" panose="02020603050405020304" pitchFamily="18" charset="0"/>
              </a:rPr>
              <a:t>La sensibilité au déroulement des activités soulève la question suivante : Les soins sont-ils sécuritaires aujourd’hui? </a:t>
            </a:r>
            <a:r>
              <a:rPr lang="fr-CA" sz="1800">
                <a:effectLst/>
                <a:latin typeface="Calibri" panose="020F0502020204030204" pitchFamily="34" charset="0"/>
                <a:ea typeface="Aptos" panose="020B0004020202020204" pitchFamily="34" charset="0"/>
                <a:cs typeface="Times New Roman" panose="02020603050405020304" pitchFamily="18" charset="0"/>
              </a:rPr>
              <a:t>Ce domaine se concentre sur la gestion quotidienne, heure par heure et même minute par minute, de la sécurité.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Il s’agit de recueillir des renseignements sur la sécurité </a:t>
            </a:r>
            <a:r>
              <a:rPr lang="fr-CA" sz="1800" b="1">
                <a:effectLst/>
                <a:latin typeface="Calibri" panose="020F0502020204030204" pitchFamily="34" charset="0"/>
                <a:ea typeface="Aptos" panose="020B0004020202020204" pitchFamily="34" charset="0"/>
                <a:cs typeface="Times New Roman" panose="02020603050405020304" pitchFamily="18" charset="0"/>
              </a:rPr>
              <a:t>en observant, en écoutant et en percevant </a:t>
            </a:r>
            <a:r>
              <a:rPr lang="fr-CA" sz="1800">
                <a:effectLst/>
                <a:latin typeface="Calibri" panose="020F0502020204030204" pitchFamily="34" charset="0"/>
                <a:ea typeface="Aptos" panose="020B0004020202020204" pitchFamily="34" charset="0"/>
                <a:cs typeface="Times New Roman" panose="02020603050405020304" pitchFamily="18" charset="0"/>
              </a:rPr>
              <a:t>le milieu de soins, puis d’agir sur la base des renseignements recueillis.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C’est ici que nous commençons à adopter une nouvelle approche de la sécurité. Au cours des 20 dernières années, nous nous sommes surtout concentrés sur les préjudices passés et la fiabilité... sur les choses que nous pouvons compter et mesurer. Mais qu’en est-il des éléments essentiels pour la sécurité que nous ne pouvons pas mesurer? Ce domaine valorise et met en lumière </a:t>
            </a:r>
            <a:r>
              <a:rPr lang="fr-CA" sz="18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les renseignements informels en matière de sécurité recueillis à partir des observations, de l’intuition, de la pensée critique, de l’expérience, des relations et des conversations.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La sensibilité au déroulement des activités consiste essentiellement à évaluer en permanence si les soins sont sécuritaires aujourd’hui, afin d’agir sur la sécurité en temps réel. </a:t>
            </a:r>
            <a:r>
              <a:rPr lang="fr-CA" sz="1800" b="1">
                <a:effectLst/>
                <a:latin typeface="Calibri" panose="020F0502020204030204" pitchFamily="34" charset="0"/>
                <a:ea typeface="Aptos" panose="020B0004020202020204" pitchFamily="34" charset="0"/>
                <a:cs typeface="Times New Roman" panose="02020603050405020304" pitchFamily="18" charset="0"/>
              </a:rPr>
              <a:t>Il s’agit de faire preuve de proactivité pour créer des conditions de sécurité plutôt que de réagir et d’intervenir une fois le préjudice subi.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36</a:t>
            </a:fld>
            <a:endParaRPr lang="en-US"/>
          </a:p>
        </p:txBody>
      </p:sp>
    </p:spTree>
    <p:extLst>
      <p:ext uri="{BB962C8B-B14F-4D97-AF65-F5344CB8AC3E}">
        <p14:creationId xmlns:p14="http://schemas.microsoft.com/office/powerpoint/2010/main" val="52489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À l’instar du CMSS, le guide </a:t>
            </a:r>
            <a:r>
              <a:rPr lang="fr-CA" sz="1800" b="1" i="1">
                <a:effectLst/>
                <a:latin typeface="Calibri" panose="020F0502020204030204" pitchFamily="34" charset="0"/>
                <a:ea typeface="Aptos" panose="020B0004020202020204" pitchFamily="34" charset="0"/>
                <a:cs typeface="Times New Roman" panose="02020603050405020304" pitchFamily="18" charset="0"/>
              </a:rPr>
              <a:t>Repenser la sécurité des patients</a:t>
            </a:r>
            <a:r>
              <a:rPr lang="fr-CA" sz="1800">
                <a:effectLst/>
                <a:latin typeface="Calibri" panose="020F0502020204030204" pitchFamily="34" charset="0"/>
                <a:ea typeface="Aptos" panose="020B0004020202020204" pitchFamily="34" charset="0"/>
                <a:cs typeface="Times New Roman" panose="02020603050405020304" pitchFamily="18" charset="0"/>
              </a:rPr>
              <a:t> (Excellence en santé Canada, octobre 2023) reconnaît que la sécurité est bien plus que l’absence de préjudice. Pour améliorer la sécurité des patients, nous devons commencer par revoir l’angle sous lequel nous concevons et abordons cette notion.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Pour améliorer la sécurité des patients, nous devons envisager le système dans toute son ampleur et sa complexité, en tenant compte du passé, du présent et du futur.</a:t>
            </a:r>
            <a:r>
              <a:rPr lang="fr-CA" sz="1800" baseline="-25000">
                <a:effectLst/>
                <a:latin typeface="Calibri" panose="020F0502020204030204" pitchFamily="34" charset="0"/>
                <a:ea typeface="Aptos" panose="020B0004020202020204" pitchFamily="34" charset="0"/>
                <a:cs typeface="Times New Roman" panose="02020603050405020304" pitchFamily="18" charset="0"/>
              </a:rPr>
              <a:t> </a:t>
            </a:r>
            <a:r>
              <a:rPr lang="fr-CA" sz="18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0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 guide </a:t>
            </a:r>
            <a:r>
              <a:rPr lang="fr-CA" sz="1800" i="1">
                <a:effectLst/>
                <a:latin typeface="Calibri" panose="020F0502020204030204" pitchFamily="34" charset="0"/>
                <a:ea typeface="Aptos" panose="020B0004020202020204" pitchFamily="34" charset="0"/>
                <a:cs typeface="Times New Roman" panose="02020603050405020304" pitchFamily="18" charset="0"/>
              </a:rPr>
              <a:t>Repenser la sécurité des patients</a:t>
            </a:r>
            <a:r>
              <a:rPr lang="fr-CA" sz="1800">
                <a:effectLst/>
                <a:latin typeface="Calibri" panose="020F0502020204030204" pitchFamily="34" charset="0"/>
                <a:ea typeface="Aptos" panose="020B0004020202020204" pitchFamily="34" charset="0"/>
                <a:cs typeface="Times New Roman" panose="02020603050405020304" pitchFamily="18" charset="0"/>
              </a:rPr>
              <a:t> a été publié en 2022 par </a:t>
            </a:r>
            <a:r>
              <a:rPr lang="fr-CA" sz="1800" b="1">
                <a:effectLst/>
                <a:latin typeface="Calibri" panose="020F0502020204030204" pitchFamily="34" charset="0"/>
                <a:ea typeface="Aptos" panose="020B0004020202020204" pitchFamily="34" charset="0"/>
                <a:cs typeface="Times New Roman" panose="02020603050405020304" pitchFamily="18" charset="0"/>
              </a:rPr>
              <a:t>Excellence en santé Canada</a:t>
            </a:r>
            <a:r>
              <a:rPr lang="fr-CA" sz="1800">
                <a:effectLst/>
                <a:latin typeface="Calibri" panose="020F0502020204030204" pitchFamily="34" charset="0"/>
                <a:ea typeface="Aptos" panose="020B0004020202020204" pitchFamily="34" charset="0"/>
                <a:cs typeface="Times New Roman" panose="02020603050405020304" pitchFamily="18" charset="0"/>
              </a:rPr>
              <a:t>, car après 20 ans d’efforts pour améliorer la sécurité des patients, nous n’avons pas réalisé les progrès escomptés. Excellence en santé Canada invite chaque personne à repenser la façon dont elle définit et aborde le travail d’amélioration de la sécurité des patients. </a:t>
            </a:r>
            <a:r>
              <a:rPr lang="fr-CA" sz="1800" strike="sngStrike">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L’énoncé principal du guide </a:t>
            </a:r>
            <a:r>
              <a:rPr lang="fr-CA" sz="1800" i="1">
                <a:effectLst/>
                <a:latin typeface="Calibri" panose="020F0502020204030204" pitchFamily="34" charset="0"/>
                <a:ea typeface="Aptos" panose="020B0004020202020204" pitchFamily="34" charset="0"/>
                <a:cs typeface="Times New Roman" panose="02020603050405020304" pitchFamily="18" charset="0"/>
              </a:rPr>
              <a:t>Repenser la sécurité des patients</a:t>
            </a:r>
            <a:r>
              <a:rPr lang="fr-CA" sz="1800">
                <a:effectLst/>
                <a:latin typeface="Calibri" panose="020F0502020204030204" pitchFamily="34" charset="0"/>
                <a:ea typeface="Aptos" panose="020B0004020202020204" pitchFamily="34" charset="0"/>
                <a:cs typeface="Times New Roman" panose="02020603050405020304" pitchFamily="18" charset="0"/>
              </a:rPr>
              <a:t> est le suivant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 Nous avons toutes et tous un rôle à jouer dans la sécurité des patients. Ensemble, nous devons tirer des enseignements et agir pour rendre les soins plus sûrs et diminuer toutes les formes de préjudice liées aux services de santé.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On y trouve aussi un tableau de pistes de réflexion et une liste de questions de discussion.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0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Pour plus de renseignements sur le guide </a:t>
            </a:r>
            <a:r>
              <a:rPr lang="fr-CA" sz="1800" i="1">
                <a:effectLst/>
                <a:latin typeface="Calibri" panose="020F0502020204030204" pitchFamily="34" charset="0"/>
                <a:ea typeface="Aptos" panose="020B0004020202020204" pitchFamily="34" charset="0"/>
                <a:cs typeface="Times New Roman" panose="02020603050405020304" pitchFamily="18" charset="0"/>
              </a:rPr>
              <a:t>Repenser la sécurité des patients</a:t>
            </a:r>
            <a:r>
              <a:rPr lang="fr-CA" sz="1800">
                <a:effectLst/>
                <a:latin typeface="Calibri" panose="020F0502020204030204" pitchFamily="34" charset="0"/>
                <a:ea typeface="Aptos" panose="020B0004020202020204" pitchFamily="34" charset="0"/>
                <a:cs typeface="Times New Roman" panose="02020603050405020304" pitchFamily="18" charset="0"/>
              </a:rPr>
              <a:t>, veuillez vous référer au lien qui figure dans la diapositive.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6</a:t>
            </a:fld>
            <a:endParaRPr lang="en-US"/>
          </a:p>
        </p:txBody>
      </p:sp>
    </p:spTree>
    <p:extLst>
      <p:ext uri="{BB962C8B-B14F-4D97-AF65-F5344CB8AC3E}">
        <p14:creationId xmlns:p14="http://schemas.microsoft.com/office/powerpoint/2010/main" val="3334316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Au moment d’examiner les changements de comportement individuels, il faut aborder les aspects sociaux, émotionnels et physiques liés aux activités quotidiennes.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Détériorations – pensez à la détérioration physique et cognitive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37</a:t>
            </a:fld>
            <a:endParaRPr lang="en-US"/>
          </a:p>
        </p:txBody>
      </p:sp>
    </p:spTree>
    <p:extLst>
      <p:ext uri="{BB962C8B-B14F-4D97-AF65-F5344CB8AC3E}">
        <p14:creationId xmlns:p14="http://schemas.microsoft.com/office/powerpoint/2010/main" val="3603437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Les diapositives suivantes proposent des ressources supplémentaires sur les moyens d’exploiter d’autres sources de renseignements sur la sécurité.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38</a:t>
            </a:fld>
            <a:endParaRPr lang="en-US"/>
          </a:p>
        </p:txBody>
      </p:sp>
    </p:spTree>
    <p:extLst>
      <p:ext uri="{BB962C8B-B14F-4D97-AF65-F5344CB8AC3E}">
        <p14:creationId xmlns:p14="http://schemas.microsoft.com/office/powerpoint/2010/main" val="2600422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Following a brief introduction to “Sensitivity to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Think and reflect on the question “How do we currently answer the question “</a:t>
            </a:r>
            <a:r>
              <a:rPr kumimoji="0" lang="en-US" sz="1200" b="0" i="0" u="none" strike="noStrike" cap="none" spc="0" normalizeH="0" baseline="0" noProof="0">
                <a:ln>
                  <a:noFill/>
                </a:ln>
                <a:effectLst/>
                <a:uLnTx/>
                <a:uFillTx/>
              </a:rPr>
              <a:t>Is care safe today?”</a:t>
            </a:r>
            <a:endParaRPr lang="en-CA"/>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39</a:t>
            </a:fld>
            <a:endParaRPr lang="en-US"/>
          </a:p>
        </p:txBody>
      </p:sp>
    </p:spTree>
    <p:extLst>
      <p:ext uri="{BB962C8B-B14F-4D97-AF65-F5344CB8AC3E}">
        <p14:creationId xmlns:p14="http://schemas.microsoft.com/office/powerpoint/2010/main" val="2760634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144B198-1CCF-724B-908F-5F66E990C5BE}" type="slidenum">
              <a:rPr lang="en-US" smtClean="0"/>
              <a:t>41</a:t>
            </a:fld>
            <a:endParaRPr lang="en-US"/>
          </a:p>
        </p:txBody>
      </p:sp>
    </p:spTree>
    <p:extLst>
      <p:ext uri="{BB962C8B-B14F-4D97-AF65-F5344CB8AC3E}">
        <p14:creationId xmlns:p14="http://schemas.microsoft.com/office/powerpoint/2010/main" val="2245853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Par « travail accompli », nous entendons la manière dont les soins de santé sont dispensés heure par heure, quart de travail par quart de travail. Le CMSS nous indique que nous recueillons des renseignements importants sur la sécurité en discutant, en observant, en écoutant et en analysant la manière dont les soins sont dispensés. Ce que nous voyons, entendons et percevons est aussi important que les mesures que nous relevons et dont nous rendons compte dans nos rapports. </a:t>
            </a:r>
            <a:r>
              <a:rPr lang="fr-CA" sz="1800" b="1">
                <a:effectLst/>
                <a:latin typeface="Calibri" panose="020F0502020204030204" pitchFamily="34" charset="0"/>
                <a:ea typeface="Aptos" panose="020B0004020202020204" pitchFamily="34" charset="0"/>
                <a:cs typeface="Times New Roman" panose="02020603050405020304" pitchFamily="18" charset="0"/>
              </a:rPr>
              <a:t>Par exemple, un professionnel de la santé confie qu’il a peur ou hésite à s’exprimer et à demander de l’aide à son équipe. Vous observez qu’un membre du personnel est dénigré lorsqu’il tente de soulever un problème de sécurité auprès d’un collègue plus expérimenté.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42</a:t>
            </a:fld>
            <a:endParaRPr lang="en-US"/>
          </a:p>
        </p:txBody>
      </p:sp>
    </p:spTree>
    <p:extLst>
      <p:ext uri="{BB962C8B-B14F-4D97-AF65-F5344CB8AC3E}">
        <p14:creationId xmlns:p14="http://schemas.microsoft.com/office/powerpoint/2010/main" val="3562209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43</a:t>
            </a:fld>
            <a:endParaRPr lang="en-US"/>
          </a:p>
        </p:txBody>
      </p:sp>
    </p:spTree>
    <p:extLst>
      <p:ext uri="{BB962C8B-B14F-4D97-AF65-F5344CB8AC3E}">
        <p14:creationId xmlns:p14="http://schemas.microsoft.com/office/powerpoint/2010/main" val="2369289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44</a:t>
            </a:fld>
            <a:endParaRPr lang="en-US"/>
          </a:p>
        </p:txBody>
      </p:sp>
    </p:spTree>
    <p:extLst>
      <p:ext uri="{BB962C8B-B14F-4D97-AF65-F5344CB8AC3E}">
        <p14:creationId xmlns:p14="http://schemas.microsoft.com/office/powerpoint/2010/main" val="651094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Contexte</a:t>
            </a:r>
          </a:p>
          <a:p>
            <a:pPr>
              <a:lnSpc>
                <a:spcPct val="150000"/>
              </a:lnSpc>
              <a:spcAft>
                <a:spcPts val="800"/>
              </a:spcAft>
            </a:pP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Dans son livre, </a:t>
            </a:r>
            <a:r>
              <a:rPr lang="fr-CA" sz="1800" b="1">
                <a:effectLst/>
                <a:latin typeface="Calibri" panose="020F0502020204030204" pitchFamily="34" charset="0"/>
                <a:ea typeface="Aptos" panose="020B0004020202020204" pitchFamily="34" charset="0"/>
                <a:cs typeface="Times New Roman" panose="02020603050405020304" pitchFamily="18" charset="0"/>
              </a:rPr>
              <a:t>The Four Stages of </a:t>
            </a:r>
            <a:r>
              <a:rPr lang="fr-CA" sz="1800" b="1" err="1">
                <a:effectLst/>
                <a:latin typeface="Calibri" panose="020F0502020204030204" pitchFamily="34" charset="0"/>
                <a:ea typeface="Aptos" panose="020B0004020202020204" pitchFamily="34" charset="0"/>
                <a:cs typeface="Times New Roman" panose="02020603050405020304" pitchFamily="18" charset="0"/>
              </a:rPr>
              <a:t>Psychological</a:t>
            </a:r>
            <a:r>
              <a:rPr lang="fr-CA" sz="1800" b="1">
                <a:effectLst/>
                <a:latin typeface="Calibri" panose="020F0502020204030204" pitchFamily="34" charset="0"/>
                <a:ea typeface="Aptos" panose="020B0004020202020204" pitchFamily="34" charset="0"/>
                <a:cs typeface="Times New Roman" panose="02020603050405020304" pitchFamily="18" charset="0"/>
              </a:rPr>
              <a:t> </a:t>
            </a:r>
            <a:r>
              <a:rPr lang="fr-CA" sz="1800" b="1" err="1">
                <a:effectLst/>
                <a:latin typeface="Calibri" panose="020F0502020204030204" pitchFamily="34" charset="0"/>
                <a:ea typeface="Aptos" panose="020B0004020202020204" pitchFamily="34" charset="0"/>
                <a:cs typeface="Times New Roman" panose="02020603050405020304" pitchFamily="18" charset="0"/>
              </a:rPr>
              <a:t>Safety</a:t>
            </a:r>
            <a:r>
              <a:rPr lang="fr-CA" sz="1800">
                <a:effectLst/>
                <a:latin typeface="Calibri" panose="020F0502020204030204" pitchFamily="34" charset="0"/>
                <a:ea typeface="Aptos" panose="020B0004020202020204" pitchFamily="34" charset="0"/>
                <a:cs typeface="Times New Roman" panose="02020603050405020304" pitchFamily="18" charset="0"/>
              </a:rPr>
              <a:t> (en anglais), Tim Clark souligne que la création d’une « sécurité d’inclusion », où chaque personne est traitée avec respect, sait que son expérience est importante et peut apporter sa contribution ouvertement, indépendamment de son ancienneté ou de son parcours professionnel, est la première étape de l’instauration de la sécurité psychologique.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 manque de sécurité d’inclusion indique parfois que les leaders n’entendent que les préoccupations et les expériences d’un groupe démographique limité de patientes et patients, de familles, de partenaires de soins et de membres du personnel en matière de sécurité. En tant que leaders, nous devons nous mettre à l’écoute de l’intelligence douce en matière de sécurité, de manière à ce que la voix de tout le monde (y compris les patientes et patients, les communautés et le personnel difficilement atteignables) soit entendue. </a:t>
            </a:r>
          </a:p>
          <a:p>
            <a:pPr>
              <a:lnSpc>
                <a:spcPct val="150000"/>
              </a:lnSpc>
              <a:spcAft>
                <a:spcPts val="800"/>
              </a:spcAft>
            </a:pP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en-CA" sz="1800" b="1">
                <a:effectLst/>
                <a:latin typeface="Calibri" panose="020F0502020204030204" pitchFamily="34" charset="0"/>
                <a:ea typeface="Aptos" panose="020B0004020202020204" pitchFamily="34" charset="0"/>
                <a:cs typeface="Times New Roman" panose="02020603050405020304" pitchFamily="18" charset="0"/>
              </a:rPr>
              <a:t>Four Stages of Psychological Safety- </a:t>
            </a:r>
            <a:r>
              <a:rPr lang="en-CA" sz="1800">
                <a:effectLst/>
                <a:latin typeface="Calibri" panose="020F0502020204030204" pitchFamily="34" charset="0"/>
                <a:ea typeface="Aptos" panose="020B0004020202020204" pitchFamily="34" charset="0"/>
                <a:cs typeface="Times New Roman" panose="02020603050405020304" pitchFamily="18" charset="0"/>
              </a:rPr>
              <a:t>https://</a:t>
            </a:r>
            <a:r>
              <a:rPr lang="en-CA" sz="1800" err="1">
                <a:effectLst/>
                <a:latin typeface="Calibri" panose="020F0502020204030204" pitchFamily="34" charset="0"/>
                <a:ea typeface="Aptos" panose="020B0004020202020204" pitchFamily="34" charset="0"/>
                <a:cs typeface="Times New Roman" panose="02020603050405020304" pitchFamily="18" charset="0"/>
              </a:rPr>
              <a:t>www.leaderfactor.com</a:t>
            </a:r>
            <a:r>
              <a:rPr lang="en-CA" sz="1800">
                <a:effectLst/>
                <a:latin typeface="Calibri" panose="020F0502020204030204" pitchFamily="34" charset="0"/>
                <a:ea typeface="Aptos" panose="020B0004020202020204" pitchFamily="34" charset="0"/>
                <a:cs typeface="Times New Roman" panose="02020603050405020304" pitchFamily="18" charset="0"/>
              </a:rPr>
              <a:t>/learn/4-stages-of-psychological-safety#:~:text=The%20four%20quadrants%20of%20psychological,demographics%2C%20geographics%2C%20and%20psychographics.</a:t>
            </a:r>
          </a:p>
          <a:p>
            <a:pPr>
              <a:lnSpc>
                <a:spcPct val="150000"/>
              </a:lnSpc>
              <a:spcAft>
                <a:spcPts val="800"/>
              </a:spcAft>
            </a:pP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Extrait du guide </a:t>
            </a:r>
            <a:r>
              <a:rPr lang="fr-CA" sz="1800" i="1">
                <a:effectLst/>
                <a:latin typeface="Calibri" panose="020F0502020204030204" pitchFamily="34" charset="0"/>
                <a:ea typeface="Aptos" panose="020B0004020202020204" pitchFamily="34" charset="0"/>
                <a:cs typeface="Times New Roman" panose="02020603050405020304" pitchFamily="18" charset="0"/>
              </a:rPr>
              <a:t>Repenser la sécurité des patients</a:t>
            </a:r>
            <a:r>
              <a:rPr lang="fr-CA" sz="1800">
                <a:effectLst/>
                <a:latin typeface="Calibri" panose="020F0502020204030204" pitchFamily="34" charset="0"/>
                <a:ea typeface="Aptos" panose="020B0004020202020204" pitchFamily="34" charset="0"/>
                <a:cs typeface="Times New Roman" panose="02020603050405020304" pitchFamily="18" charset="0"/>
              </a:rPr>
              <a:t> - </a:t>
            </a:r>
            <a:r>
              <a:rPr lang="fr-CA" sz="1800" b="1" i="1">
                <a:effectLst/>
                <a:latin typeface="Calibri" panose="020F0502020204030204" pitchFamily="34" charset="0"/>
                <a:ea typeface="Aptos" panose="020B0004020202020204" pitchFamily="34" charset="0"/>
                <a:cs typeface="Times New Roman" panose="02020603050405020304" pitchFamily="18" charset="0"/>
              </a:rPr>
              <a:t>Nous avons toutes et tous un rôle à jouer dans la sécurité des patients.</a:t>
            </a:r>
            <a:r>
              <a:rPr lang="fr-CA" sz="1800">
                <a:effectLst/>
                <a:latin typeface="Calibri" panose="020F0502020204030204" pitchFamily="34" charset="0"/>
                <a:ea typeface="Aptos" panose="020B0004020202020204" pitchFamily="34" charset="0"/>
                <a:cs typeface="Times New Roman" panose="02020603050405020304" pitchFamily="18" charset="0"/>
              </a:rPr>
              <a:t> </a:t>
            </a:r>
            <a:r>
              <a:rPr lang="fr-CA" sz="1800" b="1">
                <a:effectLst/>
                <a:latin typeface="Calibri" panose="020F0502020204030204" pitchFamily="34" charset="0"/>
                <a:ea typeface="Aptos" panose="020B0004020202020204" pitchFamily="34" charset="0"/>
                <a:cs typeface="Times New Roman" panose="02020603050405020304" pitchFamily="18" charset="0"/>
              </a:rPr>
              <a:t>Toute personne qui dispense, facilite, organise ou finance des services de santé a un devoir envers la sécurité des patients. D’autre part, toute personne qui cherche à obtenir ou reçoit des services de santé doit avoir les moyens et la possibilité de contribuer à sa propre sécurité. Elle doit également connaître le niveau de risque auquel elle est exposée, et savoir de quelle façon elle peut influer sur les conditions de sécurité qui sont les siennes. Toute personne impliquée dans le soin, d’un côté comme de l’autre, contribue, sciemment ou non, à la sécurité des patients.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CA"/>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45</a:t>
            </a:fld>
            <a:endParaRPr lang="en-US"/>
          </a:p>
        </p:txBody>
      </p:sp>
    </p:spTree>
    <p:extLst>
      <p:ext uri="{BB962C8B-B14F-4D97-AF65-F5344CB8AC3E}">
        <p14:creationId xmlns:p14="http://schemas.microsoft.com/office/powerpoint/2010/main" val="219285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Questions supplémentaires tirées du guide </a:t>
            </a:r>
            <a:r>
              <a:rPr lang="fr-CA" sz="1800" i="1">
                <a:effectLst/>
                <a:latin typeface="Calibri" panose="020F0502020204030204" pitchFamily="34" charset="0"/>
                <a:ea typeface="Aptos" panose="020B0004020202020204" pitchFamily="34" charset="0"/>
                <a:cs typeface="Times New Roman" panose="02020603050405020304" pitchFamily="18" charset="0"/>
              </a:rPr>
              <a:t>Repenser la sécurité des patients</a:t>
            </a:r>
            <a:r>
              <a:rPr lang="fr-CA" sz="1800">
                <a:effectLst/>
                <a:latin typeface="Calibri" panose="020F0502020204030204" pitchFamily="34" charset="0"/>
                <a:ea typeface="Aptos" panose="020B0004020202020204" pitchFamily="34" charset="0"/>
                <a:cs typeface="Times New Roman" panose="02020603050405020304" pitchFamily="18" charset="0"/>
              </a:rPr>
              <a:t> à inclure dans votre discussion.</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Comment pouvez-vous créer des espaces plus sécuritaires propices aux discussions sur la sécurité?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Comment pouvez-vous encourager le partage du pouvoir entre les patientes et patients, les personnes proches aidantes, les communautés, les prestataires de soins, le personnel et la direction afin d’améliorer la sécurité des patients?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endParaRPr lang="fr-CA" sz="1800">
              <a:effectLst/>
              <a:latin typeface="Calibri" panose="020F050202020403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Les diapositives suivantes proposent des ressources supplémentaires pour soutenir les discussions sur la sécurité.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46</a:t>
            </a:fld>
            <a:endParaRPr lang="en-US"/>
          </a:p>
        </p:txBody>
      </p:sp>
    </p:spTree>
    <p:extLst>
      <p:ext uri="{BB962C8B-B14F-4D97-AF65-F5344CB8AC3E}">
        <p14:creationId xmlns:p14="http://schemas.microsoft.com/office/powerpoint/2010/main" val="4999073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Maintenant que vous avez exploré la sensibilité au déroulement des activités et que vous avez abordé les deux thèmes du nuage de sécurité « Sensibilité au déroulement des activités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Référez-vous à vos notes de la discussion suivante : Comment répondons-nous </a:t>
            </a:r>
            <a:r>
              <a:rPr lang="fr-CA" sz="1800" b="1">
                <a:effectLst/>
                <a:latin typeface="Calibri" panose="020F0502020204030204" pitchFamily="34" charset="0"/>
                <a:ea typeface="Aptos" panose="020B0004020202020204" pitchFamily="34" charset="0"/>
                <a:cs typeface="Times New Roman" panose="02020603050405020304" pitchFamily="18" charset="0"/>
              </a:rPr>
              <a:t>actuellement</a:t>
            </a:r>
            <a:r>
              <a:rPr lang="fr-CA" sz="1800">
                <a:effectLst/>
                <a:latin typeface="Calibri" panose="020F0502020204030204" pitchFamily="34" charset="0"/>
                <a:ea typeface="Aptos" panose="020B0004020202020204" pitchFamily="34" charset="0"/>
                <a:cs typeface="Times New Roman" panose="02020603050405020304" pitchFamily="18" charset="0"/>
              </a:rPr>
              <a:t> à la question « Les soins sont-ils sécuritaires aujourd’hui?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Réfléchissez maintenant à la question : « Comment pouvons-nous mieux répondre à la question « Les soins sont-ils sécuritaires aujourd’hui? »</a:t>
            </a:r>
            <a:endParaRPr lang="en-CA"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44B198-1CCF-724B-908F-5F66E990C5BE}" type="slidenum">
              <a:rPr lang="en-US" smtClean="0"/>
              <a:t>47</a:t>
            </a:fld>
            <a:endParaRPr lang="en-US"/>
          </a:p>
        </p:txBody>
      </p:sp>
    </p:spTree>
    <p:extLst>
      <p:ext uri="{BB962C8B-B14F-4D97-AF65-F5344CB8AC3E}">
        <p14:creationId xmlns:p14="http://schemas.microsoft.com/office/powerpoint/2010/main" val="2568290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Voici un aperçu des cinq nuages de sécurité et des dix thèmes de sécurité qui composent l’activité d’autoréflexion et de discussion à l’intention des leaders. Chaque nuage de sécurité et chaque thème seront examinés plus en détail dans les diapositives suivantes.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4B198-1CCF-724B-908F-5F66E990C5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856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Excellence en santé Canada a élaboré des fiches d’activités pour aider les personnes, les équipes et les organismes à accroître leur sensibilité au déroulement des activités.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Discussions sur la sécurité https://</a:t>
            </a:r>
            <a:r>
              <a:rPr lang="fr-CA" sz="1800" b="1" err="1">
                <a:effectLst/>
                <a:latin typeface="Calibri" panose="020F0502020204030204" pitchFamily="34" charset="0"/>
                <a:ea typeface="Aptos" panose="020B0004020202020204" pitchFamily="34" charset="0"/>
                <a:cs typeface="Times New Roman" panose="02020603050405020304" pitchFamily="18" charset="0"/>
              </a:rPr>
              <a:t>www.healthcareexcellence.ca</a:t>
            </a:r>
            <a:r>
              <a:rPr lang="fr-CA" sz="1800" b="1">
                <a:effectLst/>
                <a:latin typeface="Calibri" panose="020F0502020204030204" pitchFamily="34" charset="0"/>
                <a:ea typeface="Aptos" panose="020B0004020202020204" pitchFamily="34" charset="0"/>
                <a:cs typeface="Times New Roman" panose="02020603050405020304" pitchFamily="18" charset="0"/>
              </a:rPr>
              <a:t>/media/iwtp4zkx/hec_2023_cpsw_activity_cards_fr.pdf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Caucus et tickets de sécurité, conseils d’administration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Observation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48</a:t>
            </a:fld>
            <a:endParaRPr lang="en-US"/>
          </a:p>
        </p:txBody>
      </p:sp>
    </p:spTree>
    <p:extLst>
      <p:ext uri="{BB962C8B-B14F-4D97-AF65-F5344CB8AC3E}">
        <p14:creationId xmlns:p14="http://schemas.microsoft.com/office/powerpoint/2010/main" val="241948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Ressource supplémentaire permettant d’accéder à d’autres sources de renseignements sur la sécurité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49</a:t>
            </a:fld>
            <a:endParaRPr lang="en-US"/>
          </a:p>
        </p:txBody>
      </p:sp>
    </p:spTree>
    <p:extLst>
      <p:ext uri="{BB962C8B-B14F-4D97-AF65-F5344CB8AC3E}">
        <p14:creationId xmlns:p14="http://schemas.microsoft.com/office/powerpoint/2010/main" val="4070690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Ressources pour soutenir les discussions sur la sécurité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50</a:t>
            </a:fld>
            <a:endParaRPr lang="en-US"/>
          </a:p>
        </p:txBody>
      </p:sp>
    </p:spTree>
    <p:extLst>
      <p:ext uri="{BB962C8B-B14F-4D97-AF65-F5344CB8AC3E}">
        <p14:creationId xmlns:p14="http://schemas.microsoft.com/office/powerpoint/2010/main" val="223294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Une fiche d’activité sur la façon d’organiser une discussion sur le thème « Repenser la sécurité des patients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51</a:t>
            </a:fld>
            <a:endParaRPr lang="en-US"/>
          </a:p>
        </p:txBody>
      </p:sp>
    </p:spTree>
    <p:extLst>
      <p:ext uri="{BB962C8B-B14F-4D97-AF65-F5344CB8AC3E}">
        <p14:creationId xmlns:p14="http://schemas.microsoft.com/office/powerpoint/2010/main" val="3791180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Des amorces de discussion que vous pouvez utiliser lorsque vous parlez de sécurité avec vos collègues.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52</a:t>
            </a:fld>
            <a:endParaRPr lang="en-US"/>
          </a:p>
        </p:txBody>
      </p:sp>
    </p:spTree>
    <p:extLst>
      <p:ext uri="{BB962C8B-B14F-4D97-AF65-F5344CB8AC3E}">
        <p14:creationId xmlns:p14="http://schemas.microsoft.com/office/powerpoint/2010/main" val="2465196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Des amorces de discussion pour vous aider à parler avec les </a:t>
            </a:r>
            <a:r>
              <a:rPr lang="fr-CA" sz="1800" i="1">
                <a:effectLst/>
                <a:latin typeface="Calibri" panose="020F0502020204030204" pitchFamily="34" charset="0"/>
                <a:ea typeface="Aptos" panose="020B0004020202020204" pitchFamily="34" charset="0"/>
                <a:cs typeface="Times New Roman" panose="02020603050405020304" pitchFamily="18" charset="0"/>
              </a:rPr>
              <a:t>bénéficiaires de soins</a:t>
            </a:r>
            <a:r>
              <a:rPr lang="fr-CA" sz="1800">
                <a:effectLst/>
                <a:latin typeface="Calibri" panose="020F0502020204030204" pitchFamily="34" charset="0"/>
                <a:ea typeface="Aptos" panose="020B0004020202020204" pitchFamily="34" charset="0"/>
                <a:cs typeface="Times New Roman" panose="02020603050405020304" pitchFamily="18" charset="0"/>
              </a:rPr>
              <a:t> et les partenaires de soins</a:t>
            </a:r>
            <a:endParaRPr lang="en-CA"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44B198-1CCF-724B-908F-5F66E990C5BE}" type="slidenum">
              <a:rPr lang="en-US" smtClean="0"/>
              <a:t>53</a:t>
            </a:fld>
            <a:endParaRPr lang="en-US"/>
          </a:p>
        </p:txBody>
      </p:sp>
    </p:spTree>
    <p:extLst>
      <p:ext uri="{BB962C8B-B14F-4D97-AF65-F5344CB8AC3E}">
        <p14:creationId xmlns:p14="http://schemas.microsoft.com/office/powerpoint/2010/main" val="1309666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Des amorces de discussion pour vous aider à parler avec les </a:t>
            </a:r>
            <a:r>
              <a:rPr lang="fr-CA" sz="1800" i="1">
                <a:effectLst/>
                <a:latin typeface="Calibri" panose="020F0502020204030204" pitchFamily="34" charset="0"/>
                <a:ea typeface="Aptos" panose="020B0004020202020204" pitchFamily="34" charset="0"/>
                <a:cs typeface="Times New Roman" panose="02020603050405020304" pitchFamily="18" charset="0"/>
              </a:rPr>
              <a:t>bénéficiaires de soins</a:t>
            </a:r>
            <a:r>
              <a:rPr lang="fr-CA" sz="1800">
                <a:effectLst/>
                <a:latin typeface="Calibri" panose="020F0502020204030204" pitchFamily="34" charset="0"/>
                <a:ea typeface="Aptos" panose="020B0004020202020204" pitchFamily="34" charset="0"/>
                <a:cs typeface="Times New Roman" panose="02020603050405020304" pitchFamily="18" charset="0"/>
              </a:rPr>
              <a:t> et les partenaires de soins</a:t>
            </a:r>
            <a:endParaRPr lang="en-CA"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44B198-1CCF-724B-908F-5F66E990C5BE}" type="slidenum">
              <a:rPr lang="en-US" smtClean="0"/>
              <a:t>54</a:t>
            </a:fld>
            <a:endParaRPr lang="en-US"/>
          </a:p>
        </p:txBody>
      </p:sp>
    </p:spTree>
    <p:extLst>
      <p:ext uri="{BB962C8B-B14F-4D97-AF65-F5344CB8AC3E}">
        <p14:creationId xmlns:p14="http://schemas.microsoft.com/office/powerpoint/2010/main" val="14629556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144B198-1CCF-724B-908F-5F66E990C5BE}" type="slidenum">
              <a:rPr lang="en-US" smtClean="0"/>
              <a:t>55</a:t>
            </a:fld>
            <a:endParaRPr lang="en-US"/>
          </a:p>
        </p:txBody>
      </p:sp>
    </p:spTree>
    <p:extLst>
      <p:ext uri="{BB962C8B-B14F-4D97-AF65-F5344CB8AC3E}">
        <p14:creationId xmlns:p14="http://schemas.microsoft.com/office/powerpoint/2010/main" val="2570717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 domaine Anticipation et état de préparation porte sur « la capacité à anticiper les problèmes et à s’y préparer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Compte tenu des préjudices passés, de la fiabilité et de la sensibilité au déroulement des activités, quelles stratégies peuvent être élaborées pour contrer tout préjudice potentiel futur?</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Il s’agit là d’une question de fond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N’attendez pas que les choses tournent mal avant d’essayer d’améliorer la sécurité.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Explorez de nouvelles possibilités de mettre au point des processus systématiques afin d’anticiper les risques futurs.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Utilisez divers outils et techniques pour comprendre les facteurs à l’origine des problèmes de sécurité.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Renforcez la résilience du personnel afin qu’il puisse détecter et anticiper les problèmes potentiels.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 fait de se concentrer sur le respect des normes et l’établissement de listes de contrôle risque-t-il de nuire au développement de compétences de pensée critique?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Pouvez-vous créer une armée de détectives de la sécurité et de spécialistes de la résolution de problèmes en encourageant la curiosité et le questionnement?</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Nous pouvons renforcer cette compétence au moyen d’activités et de discussions.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56</a:t>
            </a:fld>
            <a:endParaRPr lang="en-US"/>
          </a:p>
        </p:txBody>
      </p:sp>
    </p:spTree>
    <p:extLst>
      <p:ext uri="{BB962C8B-B14F-4D97-AF65-F5344CB8AC3E}">
        <p14:creationId xmlns:p14="http://schemas.microsoft.com/office/powerpoint/2010/main" val="20899412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Référence : Le rapport complet du CMSS (2013) (en anglais)</a:t>
            </a:r>
            <a:r>
              <a:rPr lang="fr-CA" sz="1800" u="sng">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3"/>
              </a:rPr>
              <a:t> https://www.health.org.uk/publications/the-measurement-and-monitoring-of-safety</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Au niveau des bénéficiaires de soins, le traitement d’affections complexes et fluctuantes nécessite d’anticiper les changements et d’être prêt à adapter le traitement en fonction de l’évolution clinique de la patiente ou du patient.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Pour créer la sécurité au sein d’une organisation, les cliniciennes et cliniciens et les gestionnaires doivent adopter une stratégie d’anticipation et de préparation, mais aussi pouvoir évaluer les menaces pour la sécurité et prendre des mesures pour intervenir et réduire les risques au niveau de l’unité, de la clinique, de la maison, du service ou du système.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Au niveau de la patiente ou du patient – risque de chutes, plaies de pression, maintien des activités de la vie quotidienne, détérioration de l’état de santé, etc.</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Au niveau de l’unité, de la clinique et de la communauté – dotation en personnel, ratios de dotation, taux d’absentéisme, recensement des patientes et patients et des clientes et clients, complexité des cas cliniques, épidémies, culture de la sécurité des patients, équipements, sécurité du personnel, etc.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Au niveau de l’organisation – dotation en personnel, taux d’absentéisme, fluctuations saisonnières, planification en cas de pandémie, planification en cas de catastrophe, épidémie de maladie infectieuse, culture de la sécurité des patients, etc.</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57</a:t>
            </a:fld>
            <a:endParaRPr lang="en-US"/>
          </a:p>
        </p:txBody>
      </p:sp>
    </p:spTree>
    <p:extLst>
      <p:ext uri="{BB962C8B-B14F-4D97-AF65-F5344CB8AC3E}">
        <p14:creationId xmlns:p14="http://schemas.microsoft.com/office/powerpoint/2010/main" val="922862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5B403-3F0A-03B6-90D9-0C89EF18C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4A35D-E20D-12A2-F065-3BAF5E7D9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726AA7-70C8-0F8A-7C7C-C215AFB9AF4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888450AC-B6DB-D16E-3B93-7364B9005DD9}"/>
              </a:ext>
            </a:extLst>
          </p:cNvPr>
          <p:cNvSpPr>
            <a:spLocks noGrp="1"/>
          </p:cNvSpPr>
          <p:nvPr>
            <p:ph type="sldNum" sz="quarter" idx="5"/>
          </p:nvPr>
        </p:nvSpPr>
        <p:spPr/>
        <p:txBody>
          <a:bodyPr/>
          <a:lstStyle/>
          <a:p>
            <a:fld id="{4144B198-1CCF-724B-908F-5F66E990C5BE}" type="slidenum">
              <a:rPr lang="en-US" smtClean="0"/>
              <a:t>8</a:t>
            </a:fld>
            <a:endParaRPr lang="en-US"/>
          </a:p>
        </p:txBody>
      </p:sp>
    </p:spTree>
    <p:extLst>
      <p:ext uri="{BB962C8B-B14F-4D97-AF65-F5344CB8AC3E}">
        <p14:creationId xmlns:p14="http://schemas.microsoft.com/office/powerpoint/2010/main" val="2005898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Après une brève introduction sur « l’anticipation et l’état de préparation », réfléchissez à la question : Comment répondons-nous aujourd’hui à la question « Les soins </a:t>
            </a:r>
            <a:r>
              <a:rPr lang="fr-CA" sz="1800" err="1">
                <a:effectLst/>
                <a:latin typeface="Calibri" panose="020F0502020204030204" pitchFamily="34" charset="0"/>
                <a:ea typeface="Aptos" panose="020B0004020202020204" pitchFamily="34" charset="0"/>
                <a:cs typeface="Times New Roman" panose="02020603050405020304" pitchFamily="18" charset="0"/>
              </a:rPr>
              <a:t>seront-ils</a:t>
            </a:r>
            <a:r>
              <a:rPr lang="fr-CA" sz="1800">
                <a:effectLst/>
                <a:latin typeface="Calibri" panose="020F0502020204030204" pitchFamily="34" charset="0"/>
                <a:ea typeface="Aptos" panose="020B0004020202020204" pitchFamily="34" charset="0"/>
                <a:cs typeface="Times New Roman" panose="02020603050405020304" pitchFamily="18" charset="0"/>
              </a:rPr>
              <a:t> sécuritaires à l’avenir? » </a:t>
            </a:r>
            <a:endParaRPr lang="en-CA"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44B198-1CCF-724B-908F-5F66E990C5BE}" type="slidenum">
              <a:rPr lang="en-US" smtClean="0"/>
              <a:t>58</a:t>
            </a:fld>
            <a:endParaRPr lang="en-US"/>
          </a:p>
        </p:txBody>
      </p:sp>
    </p:spTree>
    <p:extLst>
      <p:ext uri="{BB962C8B-B14F-4D97-AF65-F5344CB8AC3E}">
        <p14:creationId xmlns:p14="http://schemas.microsoft.com/office/powerpoint/2010/main" val="1893859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59</a:t>
            </a:fld>
            <a:endParaRPr lang="en-US"/>
          </a:p>
        </p:txBody>
      </p:sp>
    </p:spTree>
    <p:extLst>
      <p:ext uri="{BB962C8B-B14F-4D97-AF65-F5344CB8AC3E}">
        <p14:creationId xmlns:p14="http://schemas.microsoft.com/office/powerpoint/2010/main" val="517484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L’anticipation et l’état de préparation peuvent être améliorés lorsque les leaders regardent au-delà de ce qui est traditionnellement présenté comme des « données sur la sécurité des patients » dans les rapports présentés au conseil d’administration et à la haute direction.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Trop souvent, les données sur la sécurité des patients présentées à la direction se concentrent sur les préjudices qui leur ont été causés; toutefois, la notion de sécurité va au-delà des « préjudices physiques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L’examen d’ensembles de données qui ne sont pas traditionnellement étiquetés en tant que « données sur la sécurité des patients » permet de cerner de manière proactive ce qui pourrait mal se passer, avant qu’un incident ne se produise.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Ces ensembles de données sont périodiquement examinés par les membres de la haute direction, si bien qu’en prenant l’habitude de vous poser la question « Quelle pourrait être l’incidence sur la sécurité? », vous serez en mesure de détecter et d’anticiper les risques futurs en matière de sécurité.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61</a:t>
            </a:fld>
            <a:endParaRPr lang="en-US"/>
          </a:p>
        </p:txBody>
      </p:sp>
    </p:spTree>
    <p:extLst>
      <p:ext uri="{BB962C8B-B14F-4D97-AF65-F5344CB8AC3E}">
        <p14:creationId xmlns:p14="http://schemas.microsoft.com/office/powerpoint/2010/main" val="1407622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Ce thème du nuage de sécurité vous invite à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Examiner comment les données opérationnelles, par exemple les données démographiques sur les clientes et clients et les </a:t>
            </a:r>
            <a:r>
              <a:rPr lang="fr-CA" sz="1800" err="1">
                <a:effectLst/>
                <a:latin typeface="Calibri" panose="020F0502020204030204" pitchFamily="34" charset="0"/>
                <a:ea typeface="Aptos" panose="020B0004020202020204" pitchFamily="34" charset="0"/>
                <a:cs typeface="Times New Roman" panose="02020603050405020304" pitchFamily="18" charset="0"/>
              </a:rPr>
              <a:t>stratificateurs</a:t>
            </a:r>
            <a:r>
              <a:rPr lang="fr-CA" sz="1800">
                <a:effectLst/>
                <a:latin typeface="Calibri" panose="020F0502020204030204" pitchFamily="34" charset="0"/>
                <a:ea typeface="Aptos" panose="020B0004020202020204" pitchFamily="34" charset="0"/>
                <a:cs typeface="Times New Roman" panose="02020603050405020304" pitchFamily="18" charset="0"/>
              </a:rPr>
              <a:t> d’équité, les taux d’aiguillage, les temps d’attente, les départs sans avoir été vus, l’accès aux tests de diagnostic, l’accès aux lits et aux services, la rotation du personnel, la combinaison des compétences et les données sur les maladies, les niveaux de conformité aux formations statutaires et obligatoires, ou d’autres types de données recueillies dans vos établissements, pourraient vous aider à comprendre les risques futurs en matière de sécurité.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Questions supplémentaires tirées du guide </a:t>
            </a:r>
            <a:r>
              <a:rPr lang="fr-CA" sz="1800" b="1" i="1">
                <a:effectLst/>
                <a:latin typeface="Calibri" panose="020F0502020204030204" pitchFamily="34" charset="0"/>
                <a:ea typeface="Aptos" panose="020B0004020202020204" pitchFamily="34" charset="0"/>
                <a:cs typeface="Times New Roman" panose="02020603050405020304" pitchFamily="18" charset="0"/>
              </a:rPr>
              <a:t>Repenser la sécurité des patients</a:t>
            </a:r>
            <a:r>
              <a:rPr lang="fr-CA" sz="1800">
                <a:effectLst/>
                <a:latin typeface="Calibri" panose="020F0502020204030204" pitchFamily="34" charset="0"/>
                <a:ea typeface="Aptos" panose="020B0004020202020204" pitchFamily="34" charset="0"/>
                <a:cs typeface="Times New Roman" panose="02020603050405020304" pitchFamily="18" charset="0"/>
              </a:rPr>
              <a:t> à inclure dans votre discussion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Que signifie pour vous la notion de sécurité des patients?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En quoi la présence de la sécurité diffère-t-elle de l’absence de préjudice?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Vos mesures de sécurité vous indiquent-elles que vos soins sont sécuritaires ou que vous avez eu de la chance?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62</a:t>
            </a:fld>
            <a:endParaRPr lang="en-US"/>
          </a:p>
        </p:txBody>
      </p:sp>
    </p:spTree>
    <p:extLst>
      <p:ext uri="{BB962C8B-B14F-4D97-AF65-F5344CB8AC3E}">
        <p14:creationId xmlns:p14="http://schemas.microsoft.com/office/powerpoint/2010/main" val="2128448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63</a:t>
            </a:fld>
            <a:endParaRPr lang="en-US"/>
          </a:p>
        </p:txBody>
      </p:sp>
    </p:spTree>
    <p:extLst>
      <p:ext uri="{BB962C8B-B14F-4D97-AF65-F5344CB8AC3E}">
        <p14:creationId xmlns:p14="http://schemas.microsoft.com/office/powerpoint/2010/main" val="41787602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64</a:t>
            </a:fld>
            <a:endParaRPr lang="en-US"/>
          </a:p>
        </p:txBody>
      </p:sp>
    </p:spTree>
    <p:extLst>
      <p:ext uri="{BB962C8B-B14F-4D97-AF65-F5344CB8AC3E}">
        <p14:creationId xmlns:p14="http://schemas.microsoft.com/office/powerpoint/2010/main" val="1552271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Questions supplémentaires tirées du guide </a:t>
            </a:r>
            <a:r>
              <a:rPr lang="fr-CA" sz="1800" b="1" i="1">
                <a:effectLst/>
                <a:latin typeface="Calibri" panose="020F0502020204030204" pitchFamily="34" charset="0"/>
                <a:ea typeface="Aptos" panose="020B0004020202020204" pitchFamily="34" charset="0"/>
                <a:cs typeface="Times New Roman" panose="02020603050405020304" pitchFamily="18" charset="0"/>
              </a:rPr>
              <a:t>Repenser la sécurité des patients</a:t>
            </a:r>
            <a:r>
              <a:rPr lang="fr-CA" sz="1800">
                <a:effectLst/>
                <a:latin typeface="Calibri" panose="020F0502020204030204" pitchFamily="34" charset="0"/>
                <a:ea typeface="Aptos" panose="020B0004020202020204" pitchFamily="34" charset="0"/>
                <a:cs typeface="Times New Roman" panose="02020603050405020304" pitchFamily="18" charset="0"/>
              </a:rPr>
              <a:t> à inclure dans votre discussion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Comment avez-vous abordé la question de la sécurité dans le passé?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Comment pourriez-vous l’aborder différemment aujourd’hui?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Que pourriez-vous commencer à faire? Que pourriez-vous cesser de faire?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65</a:t>
            </a:fld>
            <a:endParaRPr lang="en-US"/>
          </a:p>
        </p:txBody>
      </p:sp>
    </p:spTree>
    <p:extLst>
      <p:ext uri="{BB962C8B-B14F-4D97-AF65-F5344CB8AC3E}">
        <p14:creationId xmlns:p14="http://schemas.microsoft.com/office/powerpoint/2010/main" val="2274015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Maintenant que vous avez exploré le thème de l’anticipation et de l’état de préparation, et que vous avez abordé les deux thèmes du nuage de la sécurité « Anticipation et état de préparation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Référez-vous à vos notes de la discussion suivante : Comment répondons-nous </a:t>
            </a:r>
            <a:r>
              <a:rPr lang="fr-CA" sz="1800" b="1">
                <a:effectLst/>
                <a:latin typeface="Calibri" panose="020F0502020204030204" pitchFamily="34" charset="0"/>
                <a:ea typeface="Aptos" panose="020B0004020202020204" pitchFamily="34" charset="0"/>
                <a:cs typeface="Times New Roman" panose="02020603050405020304" pitchFamily="18" charset="0"/>
              </a:rPr>
              <a:t>actuellement</a:t>
            </a:r>
            <a:r>
              <a:rPr lang="fr-CA" sz="1800">
                <a:effectLst/>
                <a:latin typeface="Calibri" panose="020F0502020204030204" pitchFamily="34" charset="0"/>
                <a:ea typeface="Aptos" panose="020B0004020202020204" pitchFamily="34" charset="0"/>
                <a:cs typeface="Times New Roman" panose="02020603050405020304" pitchFamily="18" charset="0"/>
              </a:rPr>
              <a:t> à la question « Les soins </a:t>
            </a:r>
            <a:r>
              <a:rPr lang="fr-CA" sz="1800" err="1">
                <a:effectLst/>
                <a:latin typeface="Calibri" panose="020F0502020204030204" pitchFamily="34" charset="0"/>
                <a:ea typeface="Aptos" panose="020B0004020202020204" pitchFamily="34" charset="0"/>
                <a:cs typeface="Times New Roman" panose="02020603050405020304" pitchFamily="18" charset="0"/>
              </a:rPr>
              <a:t>seront-ils</a:t>
            </a:r>
            <a:r>
              <a:rPr lang="fr-CA" sz="1800">
                <a:effectLst/>
                <a:latin typeface="Calibri" panose="020F0502020204030204" pitchFamily="34" charset="0"/>
                <a:ea typeface="Aptos" panose="020B0004020202020204" pitchFamily="34" charset="0"/>
                <a:cs typeface="Times New Roman" panose="02020603050405020304" pitchFamily="18" charset="0"/>
              </a:rPr>
              <a:t> sécuritaires à l’avenir?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Réfléchissez maintenant à la question suivante : Comment pouvons-nous mieux répondre à la question « Les soins </a:t>
            </a:r>
            <a:r>
              <a:rPr lang="fr-CA" sz="1800" err="1">
                <a:effectLst/>
                <a:latin typeface="Calibri" panose="020F0502020204030204" pitchFamily="34" charset="0"/>
                <a:ea typeface="Aptos" panose="020B0004020202020204" pitchFamily="34" charset="0"/>
                <a:cs typeface="Times New Roman" panose="02020603050405020304" pitchFamily="18" charset="0"/>
              </a:rPr>
              <a:t>seront-ils</a:t>
            </a:r>
            <a:r>
              <a:rPr lang="fr-CA" sz="1800">
                <a:effectLst/>
                <a:latin typeface="Calibri" panose="020F0502020204030204" pitchFamily="34" charset="0"/>
                <a:ea typeface="Aptos" panose="020B0004020202020204" pitchFamily="34" charset="0"/>
                <a:cs typeface="Times New Roman" panose="02020603050405020304" pitchFamily="18" charset="0"/>
              </a:rPr>
              <a:t> sécuritaires à l’avenir? ».</a:t>
            </a:r>
            <a:endParaRPr lang="en-CA"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44B198-1CCF-724B-908F-5F66E990C5BE}" type="slidenum">
              <a:rPr lang="en-US" smtClean="0"/>
              <a:t>66</a:t>
            </a:fld>
            <a:endParaRPr lang="en-US"/>
          </a:p>
        </p:txBody>
      </p:sp>
    </p:spTree>
    <p:extLst>
      <p:ext uri="{BB962C8B-B14F-4D97-AF65-F5344CB8AC3E}">
        <p14:creationId xmlns:p14="http://schemas.microsoft.com/office/powerpoint/2010/main" val="12744738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144B198-1CCF-724B-908F-5F66E990C5BE}" type="slidenum">
              <a:rPr lang="en-US" smtClean="0"/>
              <a:t>67</a:t>
            </a:fld>
            <a:endParaRPr lang="en-US"/>
          </a:p>
        </p:txBody>
      </p:sp>
    </p:spTree>
    <p:extLst>
      <p:ext uri="{BB962C8B-B14F-4D97-AF65-F5344CB8AC3E}">
        <p14:creationId xmlns:p14="http://schemas.microsoft.com/office/powerpoint/2010/main" val="38909952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La notion de l’intégration et de l’apprentissage nous amène à nous demander si nous sommes en train d’améliorer et d’apprendre; après tout, un système d’apprentissage est un système plus sûr.</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Dans le contexte de ce domaine, il s’agit de développer des systèmes pour promouvoir un cycle d’apprentissage et de partage qui reposerait non seulement sur les incidents de sécurité, mais aussi sur les multiples sources de renseignements sur la sécurité et les idées élaborées dans d’autres domaines.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Points importants concernant l’intégration et l’apprentissage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L’intégration et l’apprentissage constituent l’armature pour les autres domaines.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Ces dernières années, nous avons fait des progrès en matière de signalement, d’intervention et d’apprentissage en ce qui a trait aux préjudices. Toutefois, pour une intégration et un apprentissage véritables, il faut aller au-delà de l’apprentissage tiré des préjudices.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Les organisations sûres ne se contentent pas de signaler les incidents liés à la sécurité des patients et d’en tirer des enseignements; elles recherchent activement des renseignements dans les autres domaines et y répondent, en s’informant, en écoutant, en apprenant et en partageant.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Les organisations doivent déterminer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buFont typeface="Calibri" panose="020F050202020403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comment recueillir et intégrer des renseignements sur la sécurité des patients provenant de sources multiples;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Calibri" panose="020F050202020403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et comment utiliser les renseignements pour soutenir l’apprentissage et l’amélioration.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Ce n’est pas en planifiant la manière dont nous allons intégrer les renseignements et les mesures de sécurité, et la manière dont nous allons les utiliser pour soutenir l’apprentissage et l’amélioration, que nous verrons se concrétiser les améliorations en matière de sécurité que nous nous sommes fixées.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68</a:t>
            </a:fld>
            <a:endParaRPr lang="en-US"/>
          </a:p>
        </p:txBody>
      </p:sp>
    </p:spTree>
    <p:extLst>
      <p:ext uri="{BB962C8B-B14F-4D97-AF65-F5344CB8AC3E}">
        <p14:creationId xmlns:p14="http://schemas.microsoft.com/office/powerpoint/2010/main" val="55062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Préjudices passés</a:t>
            </a:r>
            <a:r>
              <a:rPr lang="fr-CA" sz="1800">
                <a:effectLst/>
                <a:latin typeface="Calibri" panose="020F0502020204030204" pitchFamily="34" charset="0"/>
                <a:ea typeface="Aptos" panose="020B0004020202020204" pitchFamily="34" charset="0"/>
                <a:cs typeface="Times New Roman" panose="02020603050405020304" pitchFamily="18" charset="0"/>
              </a:rPr>
              <a:t> – Les soins étaient-ils sécuritaires dans le passé?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Cette dimension souligne l’importance du principe suivant : « </a:t>
            </a:r>
            <a:r>
              <a:rPr lang="fr-CA" sz="1800" b="1">
                <a:effectLst/>
                <a:latin typeface="Calibri" panose="020F0502020204030204" pitchFamily="34" charset="0"/>
                <a:ea typeface="Aptos" panose="020B0004020202020204" pitchFamily="34" charset="0"/>
                <a:cs typeface="Times New Roman" panose="02020603050405020304" pitchFamily="18" charset="0"/>
              </a:rPr>
              <a:t>Mesurer les préjudices n’équivaut pas à mesurer la sécurité, mais constitue une base essentielle</a:t>
            </a:r>
            <a:r>
              <a:rPr lang="fr-CA" sz="1800">
                <a:effectLst/>
                <a:latin typeface="Calibri" panose="020F0502020204030204" pitchFamily="34" charset="0"/>
                <a:ea typeface="Aptos" panose="020B0004020202020204" pitchFamily="34" charset="0"/>
                <a:cs typeface="Times New Roman" panose="02020603050405020304" pitchFamily="18" charset="0"/>
              </a:rPr>
              <a:t> » et le fait qu’il ne suffit pas en soi à faire progresser la notion de sécurité.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effectLs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Les </a:t>
            </a:r>
            <a:r>
              <a:rPr lang="fr-CA" sz="1800" i="1">
                <a:effectLst/>
                <a:latin typeface="Calibri" panose="020F0502020204030204" pitchFamily="34" charset="0"/>
                <a:ea typeface="Aptos" panose="020B0004020202020204" pitchFamily="34" charset="0"/>
                <a:cs typeface="Times New Roman" panose="02020603050405020304" pitchFamily="18" charset="0"/>
              </a:rPr>
              <a:t>préjudices passés</a:t>
            </a:r>
            <a:r>
              <a:rPr lang="fr-CA" sz="1800">
                <a:effectLst/>
                <a:latin typeface="Calibri" panose="020F0502020204030204" pitchFamily="34" charset="0"/>
                <a:ea typeface="Aptos" panose="020B0004020202020204" pitchFamily="34" charset="0"/>
                <a:cs typeface="Times New Roman" panose="02020603050405020304" pitchFamily="18" charset="0"/>
              </a:rPr>
              <a:t> représentent la mesure de plusieurs types et aspects des préjudices qui permet </a:t>
            </a:r>
            <a:r>
              <a:rPr lang="fr-CA" sz="1800" b="1">
                <a:effectLst/>
                <a:latin typeface="Calibri" panose="020F0502020204030204" pitchFamily="34" charset="0"/>
                <a:ea typeface="Aptos" panose="020B0004020202020204" pitchFamily="34" charset="0"/>
                <a:cs typeface="Times New Roman" panose="02020603050405020304" pitchFamily="18" charset="0"/>
              </a:rPr>
              <a:t>d’évaluer si les soins étaient sécuritaires dans le passé et le sont de plus en plus. </a:t>
            </a:r>
            <a:r>
              <a:rPr lang="fr-CA" sz="1800">
                <a:effectLst/>
                <a:latin typeface="Calibri" panose="020F0502020204030204" pitchFamily="34" charset="0"/>
                <a:ea typeface="Aptos" panose="020B0004020202020204" pitchFamily="34" charset="0"/>
                <a:cs typeface="Times New Roman" panose="02020603050405020304" pitchFamily="18" charset="0"/>
              </a:rPr>
              <a:t>Par exemple, à quelle époque remonte le préjudice, et quelle a été l’ampleur de ses répercussions au fil du temps.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9</a:t>
            </a:fld>
            <a:endParaRPr lang="en-US"/>
          </a:p>
        </p:txBody>
      </p:sp>
    </p:spTree>
    <p:extLst>
      <p:ext uri="{BB962C8B-B14F-4D97-AF65-F5344CB8AC3E}">
        <p14:creationId xmlns:p14="http://schemas.microsoft.com/office/powerpoint/2010/main" val="1186000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Nous pouvons comparer l’intégration et l’apprentissage au tissage de cinq fils qui composent une corde solide.</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Lorsque nous combinons les cinq dimensions de la sécurité, nous créons un système beaucoup plus sûr.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Le CMSS favorise une compréhension élargie et partagée de ce qu’est la sécurité.</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69</a:t>
            </a:fld>
            <a:endParaRPr lang="en-US"/>
          </a:p>
        </p:txBody>
      </p:sp>
    </p:spTree>
    <p:extLst>
      <p:ext uri="{BB962C8B-B14F-4D97-AF65-F5344CB8AC3E}">
        <p14:creationId xmlns:p14="http://schemas.microsoft.com/office/powerpoint/2010/main" val="30379734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Après une brève introduction à l’intégration et à l’apprentissage, réfléchissez à la question : Comment répondons-nous aujourd’hui à la question « Est-ce que nous répondons de mieux en mieux aux besoins? » </a:t>
            </a:r>
            <a:endParaRPr lang="en-CA"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44B198-1CCF-724B-908F-5F66E990C5BE}" type="slidenum">
              <a:rPr lang="en-US" smtClean="0"/>
              <a:t>70</a:t>
            </a:fld>
            <a:endParaRPr lang="en-US"/>
          </a:p>
        </p:txBody>
      </p:sp>
    </p:spTree>
    <p:extLst>
      <p:ext uri="{BB962C8B-B14F-4D97-AF65-F5344CB8AC3E}">
        <p14:creationId xmlns:p14="http://schemas.microsoft.com/office/powerpoint/2010/main" val="19220564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144B198-1CCF-724B-908F-5F66E990C5BE}" type="slidenum">
              <a:rPr lang="en-US" smtClean="0"/>
              <a:t>71</a:t>
            </a:fld>
            <a:endParaRPr lang="en-US"/>
          </a:p>
        </p:txBody>
      </p:sp>
    </p:spTree>
    <p:extLst>
      <p:ext uri="{BB962C8B-B14F-4D97-AF65-F5344CB8AC3E}">
        <p14:creationId xmlns:p14="http://schemas.microsoft.com/office/powerpoint/2010/main" val="2391087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72</a:t>
            </a:fld>
            <a:endParaRPr lang="en-US"/>
          </a:p>
        </p:txBody>
      </p:sp>
    </p:spTree>
    <p:extLst>
      <p:ext uri="{BB962C8B-B14F-4D97-AF65-F5344CB8AC3E}">
        <p14:creationId xmlns:p14="http://schemas.microsoft.com/office/powerpoint/2010/main" val="10358851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Contexte :</a:t>
            </a:r>
            <a:r>
              <a:rPr lang="fr-CA" sz="1800">
                <a:effectLst/>
                <a:latin typeface="Calibri" panose="020F0502020204030204" pitchFamily="34" charset="0"/>
                <a:ea typeface="Aptos" panose="020B0004020202020204" pitchFamily="34" charset="0"/>
                <a:cs typeface="Times New Roman" panose="02020603050405020304" pitchFamily="18" charset="0"/>
              </a:rPr>
              <a:t> Les organismes de soins de santé sont confrontés au défi de savoir comment fournir de la rétroaction utile sur les enseignements tirés des enquêtes sur les incidents, des audits de sécurité, des visites, des enquêtes sur la culture de la sécurité, etc. aux équipes pour lesquelles l’apprentissage est pertinent, ainsi que de savoir comment les diffuser plus largement dans l’ensemble de l’organisation.  Parmi les problèmes courants, notons les suivants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Nous informons le personnel du résultat d’un audit ou d’une enquête, et nous nous attendons à ce que l’on apporte des améliorations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L’apprentissage en matière de sécurité n’est pas diffusé aux groupes « difficiles à atteindre » (par exemple, le personnel qui n’a pas accès aux courriels ou à l’intranet, le personnel qui ne travaille que de nuit ou le personnel qui ne dispose pas d’un bureau local).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Nous partageons les résultats sans contextualiser l’apprentissage d’une façon qui aide le personnel à apprendre (par exemple, en racontant des histoires, en présentant des anecdotes, etc.)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tabLst>
                <a:tab pos="457200" algn="l"/>
              </a:tabLst>
            </a:pPr>
            <a:r>
              <a:rPr lang="fr-CA" sz="1800">
                <a:effectLst/>
                <a:latin typeface="Calibri" panose="020F0502020204030204" pitchFamily="34" charset="0"/>
                <a:ea typeface="Aptos" panose="020B0004020202020204" pitchFamily="34" charset="0"/>
                <a:cs typeface="Times New Roman" panose="02020603050405020304" pitchFamily="18" charset="0"/>
              </a:rPr>
              <a:t>Nous transmettons les enseignements à l’équipe impliquée dans l’incident, sans les partager plus largement dans l’organisation, en particulier dans d’autres domaines où ces enseignements pourraient être pertinents.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73</a:t>
            </a:fld>
            <a:endParaRPr lang="en-US"/>
          </a:p>
        </p:txBody>
      </p:sp>
    </p:spTree>
    <p:extLst>
      <p:ext uri="{BB962C8B-B14F-4D97-AF65-F5344CB8AC3E}">
        <p14:creationId xmlns:p14="http://schemas.microsoft.com/office/powerpoint/2010/main" val="29500159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74</a:t>
            </a:fld>
            <a:endParaRPr lang="en-US"/>
          </a:p>
        </p:txBody>
      </p:sp>
    </p:spTree>
    <p:extLst>
      <p:ext uri="{BB962C8B-B14F-4D97-AF65-F5344CB8AC3E}">
        <p14:creationId xmlns:p14="http://schemas.microsoft.com/office/powerpoint/2010/main" val="2202929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75</a:t>
            </a:fld>
            <a:endParaRPr lang="en-US"/>
          </a:p>
        </p:txBody>
      </p:sp>
    </p:spTree>
    <p:extLst>
      <p:ext uri="{BB962C8B-B14F-4D97-AF65-F5344CB8AC3E}">
        <p14:creationId xmlns:p14="http://schemas.microsoft.com/office/powerpoint/2010/main" val="42025546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b="1">
                <a:effectLst/>
                <a:latin typeface="Calibri" panose="020F0502020204030204" pitchFamily="34" charset="0"/>
                <a:ea typeface="Aptos" panose="020B0004020202020204" pitchFamily="34" charset="0"/>
                <a:cs typeface="Times New Roman" panose="02020603050405020304" pitchFamily="18" charset="0"/>
              </a:rPr>
              <a:t>Contexte : </a:t>
            </a:r>
            <a:r>
              <a:rPr lang="fr-CA" sz="1800">
                <a:effectLst/>
                <a:latin typeface="Calibri" panose="020F0502020204030204" pitchFamily="34" charset="0"/>
                <a:ea typeface="Aptos" panose="020B0004020202020204" pitchFamily="34" charset="0"/>
                <a:cs typeface="Times New Roman" panose="02020603050405020304" pitchFamily="18" charset="0"/>
              </a:rPr>
              <a:t>Les dirigeantes et dirigeants des services de santé sont parfois confrontés à une avalanche d’indicateurs et de renseignements concernant la mesure de la sécurité des patients (sur les tableaux de bord, les fiches d’évaluation et les rapports d’indicateurs, ainsi que dans les documents des réunions du conseil d’administration ou de la direction). De plus, les organismes de santé ont parfois du mal à cesser d’utiliser des mesures et des approches de la sécurité, même lorsque d’autres données existent et qu’elles reflètent mieux la notion de sécurité. Un excès de renseignements ou d’indicateurs et de données sur la sécurité qui ne sont pas clairement présentés peut engendrer un « brouillard d’intégration ». Le codage couleur des données, « rouge », « orange » et « vert », signifie parfois que les leaders ne regardent que les séries de mesures de sécurité/les équipes « rouges ». Le brouillard de l’intégration rend difficile pour la direction d’interpréter et de déchiffrer les données.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76</a:t>
            </a:fld>
            <a:endParaRPr lang="en-US"/>
          </a:p>
        </p:txBody>
      </p:sp>
    </p:spTree>
    <p:extLst>
      <p:ext uri="{BB962C8B-B14F-4D97-AF65-F5344CB8AC3E}">
        <p14:creationId xmlns:p14="http://schemas.microsoft.com/office/powerpoint/2010/main" val="3793821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77</a:t>
            </a:fld>
            <a:endParaRPr lang="en-US"/>
          </a:p>
        </p:txBody>
      </p:sp>
    </p:spTree>
    <p:extLst>
      <p:ext uri="{BB962C8B-B14F-4D97-AF65-F5344CB8AC3E}">
        <p14:creationId xmlns:p14="http://schemas.microsoft.com/office/powerpoint/2010/main" val="36335082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Maintenant que vous avez exploré le thème de l’intégration et de l’apprentissage, et que vous avez abordé les deux thèmes du nuage de la sécurité « Intégration et apprentissage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Référez-vous à vos notes de la discussion suivante : Comment répondons-nous </a:t>
            </a:r>
            <a:r>
              <a:rPr lang="fr-CA" sz="1800" b="1">
                <a:effectLst/>
                <a:latin typeface="Calibri" panose="020F0502020204030204" pitchFamily="34" charset="0"/>
                <a:ea typeface="Aptos" panose="020B0004020202020204" pitchFamily="34" charset="0"/>
                <a:cs typeface="Times New Roman" panose="02020603050405020304" pitchFamily="18" charset="0"/>
              </a:rPr>
              <a:t>actuellement</a:t>
            </a:r>
            <a:r>
              <a:rPr lang="fr-CA" sz="1800">
                <a:effectLst/>
                <a:latin typeface="Calibri" panose="020F0502020204030204" pitchFamily="34" charset="0"/>
                <a:ea typeface="Aptos" panose="020B0004020202020204" pitchFamily="34" charset="0"/>
                <a:cs typeface="Times New Roman" panose="02020603050405020304" pitchFamily="18" charset="0"/>
              </a:rPr>
              <a:t> à la question « Est-ce que nous répondons de mieux en mieux aux besoins?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Maintenant, réfléchissez à la question : Comment pouvons-nous mieux répondre à la question « Est-ce que nous répondons de mieux en mieux aux besoins?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78</a:t>
            </a:fld>
            <a:endParaRPr lang="en-US"/>
          </a:p>
        </p:txBody>
      </p:sp>
    </p:spTree>
    <p:extLst>
      <p:ext uri="{BB962C8B-B14F-4D97-AF65-F5344CB8AC3E}">
        <p14:creationId xmlns:p14="http://schemas.microsoft.com/office/powerpoint/2010/main" val="2630658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solidFill>
                  <a:srgbClr val="000000"/>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Il est important de reconnaître et de réduire les préjudices liés aux services de santé pour les bénéficiaires et les prestataires de soins de l’ensemble du système de santé. Pour défendre l’approche </a:t>
            </a:r>
            <a:r>
              <a:rPr lang="fr-CA" sz="1800" i="1" u="sng">
                <a:solidFill>
                  <a:srgbClr val="0000FF"/>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Repenser la sécurité des patients</a:t>
            </a:r>
            <a:r>
              <a:rPr lang="fr-CA" sz="1800">
                <a:solidFill>
                  <a:srgbClr val="000000"/>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 chacune et chacun d’entre nous est invité à élargir sa compréhension des préjudices liés aux services de santé, </a:t>
            </a:r>
            <a:r>
              <a:rPr lang="fr-CA" sz="180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une </a:t>
            </a:r>
            <a:r>
              <a:rPr lang="fr-CA" sz="1800">
                <a:effectLst/>
                <a:latin typeface="Calibri" panose="020F0502020204030204" pitchFamily="34" charset="0"/>
                <a:ea typeface="Aptos" panose="020B0004020202020204" pitchFamily="34" charset="0"/>
                <a:cs typeface="Times New Roman" panose="02020603050405020304" pitchFamily="18" charset="0"/>
              </a:rPr>
              <a:t>étape importante pour dispenser des soins plus sûrs pour tout le monde.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solidFill>
                  <a:srgbClr val="575757"/>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kern="1200">
                <a:solidFill>
                  <a:srgbClr val="575757"/>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solidFill>
                  <a:srgbClr val="575757"/>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Vous verrez à l’écran une infographie créée par Excellence en santé Canada pour aider à mieux comprendre les préjudices liés aux services de santé. Cette infographie illustre les cinq concepts principaux suivants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les facteurs qui peuvent favoriser la sécurité et ceux qui contribuent aux incidents liés à la sécurité et à la survenue de préjudices;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les catégories d’incidents liés à la sécurité susceptibles de provoquer un préjudice;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le préjudice subi;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les personnes ayant subi un préjudice;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CA" sz="1800">
                <a:effectLst/>
                <a:latin typeface="Calibri" panose="020F0502020204030204" pitchFamily="34" charset="0"/>
                <a:ea typeface="Aptos" panose="020B0004020202020204" pitchFamily="34" charset="0"/>
                <a:cs typeface="Times New Roman" panose="02020603050405020304" pitchFamily="18" charset="0"/>
              </a:rPr>
              <a:t>les répercussions durables des préjudices sur les personnes et les communautés.</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228600" indent="-228600">
              <a:lnSpc>
                <a:spcPct val="107000"/>
              </a:lnSpc>
              <a:spcAft>
                <a:spcPts val="800"/>
              </a:spcAft>
            </a:pPr>
            <a:r>
              <a:rPr lang="fr-CA" sz="1800" kern="120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marL="228600" indent="-228600">
              <a:lnSpc>
                <a:spcPct val="107000"/>
              </a:lnSpc>
              <a:spcAft>
                <a:spcPts val="800"/>
              </a:spcAft>
            </a:pPr>
            <a:r>
              <a:rPr lang="fr-CA" sz="1800" kern="120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Excellence en santé Canada a mis au point une activité d’équipe visant à nourrir les discussions et les réflexions pour approfondir sa compréhension des préjudices liés aux services de santé. Elle peut être téléchargée sur le site </a:t>
            </a:r>
            <a:r>
              <a:rPr lang="fr-CA" sz="1800" err="1">
                <a:effectLst/>
                <a:latin typeface="Calibri" panose="020F0502020204030204" pitchFamily="34" charset="0"/>
                <a:ea typeface="Aptos" panose="020B0004020202020204" pitchFamily="34" charset="0"/>
                <a:cs typeface="Times New Roman" panose="02020603050405020304" pitchFamily="18" charset="0"/>
              </a:rPr>
              <a:t>RedefinirLePrejudice.ca</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10</a:t>
            </a:fld>
            <a:endParaRPr lang="en-US"/>
          </a:p>
        </p:txBody>
      </p:sp>
    </p:spTree>
    <p:extLst>
      <p:ext uri="{BB962C8B-B14F-4D97-AF65-F5344CB8AC3E}">
        <p14:creationId xmlns:p14="http://schemas.microsoft.com/office/powerpoint/2010/main" val="5654019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144B198-1CCF-724B-908F-5F66E990C5BE}" type="slidenum">
              <a:rPr lang="en-US" smtClean="0"/>
              <a:t>79</a:t>
            </a:fld>
            <a:endParaRPr lang="en-US"/>
          </a:p>
        </p:txBody>
      </p:sp>
    </p:spTree>
    <p:extLst>
      <p:ext uri="{BB962C8B-B14F-4D97-AF65-F5344CB8AC3E}">
        <p14:creationId xmlns:p14="http://schemas.microsoft.com/office/powerpoint/2010/main" val="28790160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80</a:t>
            </a:fld>
            <a:endParaRPr lang="en-US"/>
          </a:p>
        </p:txBody>
      </p:sp>
    </p:spTree>
    <p:extLst>
      <p:ext uri="{BB962C8B-B14F-4D97-AF65-F5344CB8AC3E}">
        <p14:creationId xmlns:p14="http://schemas.microsoft.com/office/powerpoint/2010/main" val="2080625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Pour en savoir plus sur les préjudices liés aux services de santé et sur les cinq concepts principaux présentés, veuillez consulter la version numérique interactive de l’infographie accessible à l’adresse </a:t>
            </a:r>
            <a:r>
              <a:rPr lang="fr-CA" sz="1800" err="1">
                <a:solidFill>
                  <a:srgbClr val="575757"/>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rPr>
              <a:t>RedefinirLePrejudice.ca</a:t>
            </a:r>
            <a:r>
              <a:rPr lang="fr-CA" sz="1800">
                <a:effectLst/>
                <a:latin typeface="Calibri" panose="020F0502020204030204" pitchFamily="34" charset="0"/>
                <a:ea typeface="Aptos" panose="020B0004020202020204" pitchFamily="34" charset="0"/>
                <a:cs typeface="Times New Roman" panose="02020603050405020304" pitchFamily="18" charset="0"/>
              </a:rPr>
              <a:t>.</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11</a:t>
            </a:fld>
            <a:endParaRPr lang="en-US"/>
          </a:p>
        </p:txBody>
      </p:sp>
    </p:spTree>
    <p:extLst>
      <p:ext uri="{BB962C8B-B14F-4D97-AF65-F5344CB8AC3E}">
        <p14:creationId xmlns:p14="http://schemas.microsoft.com/office/powerpoint/2010/main" val="3137183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a:effectLst/>
                <a:latin typeface="Calibri" panose="020F0502020204030204" pitchFamily="34" charset="0"/>
                <a:ea typeface="Aptos" panose="020B0004020202020204" pitchFamily="34" charset="0"/>
                <a:cs typeface="Times New Roman" panose="02020603050405020304" pitchFamily="18" charset="0"/>
              </a:rPr>
              <a:t>Après une brève introduction aux « préjudices passés », mais avant d’approfondir la notion de préjudice et les thèmes des nuages de sécurité liés aux préjudices passés, demandez-vous comment nous répondons aujourd’hui à la question « Les soins étaient-ils sécuritaires dans le passé? » </a:t>
            </a:r>
            <a:endParaRPr lang="en-CA"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44B198-1CCF-724B-908F-5F66E990C5BE}" type="slidenum">
              <a:rPr lang="en-US" smtClean="0"/>
              <a:t>12</a:t>
            </a:fld>
            <a:endParaRPr lang="en-US"/>
          </a:p>
        </p:txBody>
      </p:sp>
    </p:spTree>
    <p:extLst>
      <p:ext uri="{BB962C8B-B14F-4D97-AF65-F5344CB8AC3E}">
        <p14:creationId xmlns:p14="http://schemas.microsoft.com/office/powerpoint/2010/main" val="1085150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0ACE4-C272-465E-8D5F-E7F167227EDE}"/>
              </a:ext>
            </a:extLst>
          </p:cNvPr>
          <p:cNvSpPr>
            <a:spLocks noGrp="1"/>
          </p:cNvSpPr>
          <p:nvPr>
            <p:ph type="title"/>
          </p:nvPr>
        </p:nvSpPr>
        <p:spPr>
          <a:xfrm>
            <a:off x="831850" y="2486025"/>
            <a:ext cx="8607425" cy="2076450"/>
          </a:xfrm>
        </p:spPr>
        <p:txBody>
          <a:bodyPr anchor="b">
            <a:normAutofit/>
          </a:bodyPr>
          <a:lstStyle>
            <a:lvl1pPr>
              <a:defRPr sz="6000">
                <a:solidFill>
                  <a:schemeClr val="accent1"/>
                </a:solidFill>
              </a:defRPr>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8D6EB1E-DA05-4D3D-BEAE-C55037ED33CD}"/>
              </a:ext>
            </a:extLst>
          </p:cNvPr>
          <p:cNvSpPr>
            <a:spLocks noGrp="1"/>
          </p:cNvSpPr>
          <p:nvPr>
            <p:ph type="body" idx="1"/>
          </p:nvPr>
        </p:nvSpPr>
        <p:spPr>
          <a:xfrm>
            <a:off x="831850" y="4705350"/>
            <a:ext cx="8607425" cy="138430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9AD14A34-A252-40C8-87C2-1A383D517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934808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MIN background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45B41F-7620-4805-9706-B290E60021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rot="10800000">
            <a:off x="2" y="907143"/>
            <a:ext cx="12191998" cy="5950857"/>
          </a:xfrm>
          <a:prstGeom prst="rect">
            <a:avLst/>
          </a:prstGeom>
        </p:spPr>
      </p:pic>
      <p:sp>
        <p:nvSpPr>
          <p:cNvPr id="8" name="Slide Number Placeholder 5">
            <a:extLst>
              <a:ext uri="{FF2B5EF4-FFF2-40B4-BE49-F238E27FC236}">
                <a16:creationId xmlns:a16="http://schemas.microsoft.com/office/drawing/2014/main" id="{60C4080E-272B-4FD0-83C7-808A0E1673F5}"/>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7D0AB2B7-A222-44FF-B180-C8F0FD623967}" type="slidenum">
              <a:rPr lang="en-CA" smtClean="0"/>
              <a:t>‹#›</a:t>
            </a:fld>
            <a:endParaRPr lang="en-CA"/>
          </a:p>
        </p:txBody>
      </p:sp>
      <p:pic>
        <p:nvPicPr>
          <p:cNvPr id="10" name="Picture 9">
            <a:extLst>
              <a:ext uri="{FF2B5EF4-FFF2-40B4-BE49-F238E27FC236}">
                <a16:creationId xmlns:a16="http://schemas.microsoft.com/office/drawing/2014/main" id="{18E1056C-8AD5-4292-8191-6606AEFCC54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70868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DMIN background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943F3C-317A-45A0-8388-4819F8CF7AA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6096000" y="0"/>
            <a:ext cx="6096000" cy="3797300"/>
          </a:xfrm>
          <a:prstGeom prst="rect">
            <a:avLst/>
          </a:prstGeom>
        </p:spPr>
      </p:pic>
      <p:sp>
        <p:nvSpPr>
          <p:cNvPr id="8" name="Slide Number Placeholder 5">
            <a:extLst>
              <a:ext uri="{FF2B5EF4-FFF2-40B4-BE49-F238E27FC236}">
                <a16:creationId xmlns:a16="http://schemas.microsoft.com/office/drawing/2014/main" id="{60C4080E-272B-4FD0-83C7-808A0E1673F5}"/>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7D0AB2B7-A222-44FF-B180-C8F0FD623967}" type="slidenum">
              <a:rPr lang="en-CA" smtClean="0"/>
              <a:t>‹#›</a:t>
            </a:fld>
            <a:endParaRPr lang="en-CA"/>
          </a:p>
        </p:txBody>
      </p:sp>
      <p:pic>
        <p:nvPicPr>
          <p:cNvPr id="10" name="Picture 9">
            <a:extLst>
              <a:ext uri="{FF2B5EF4-FFF2-40B4-BE49-F238E27FC236}">
                <a16:creationId xmlns:a16="http://schemas.microsoft.com/office/drawing/2014/main" id="{18E1056C-8AD5-4292-8191-6606AEFCC54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531371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DMIN Layout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4484E1-642A-4BF3-9E06-D68015D80B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68" y="0"/>
            <a:ext cx="12187263" cy="6858000"/>
          </a:xfrm>
          <a:prstGeom prst="rect">
            <a:avLst/>
          </a:prstGeom>
        </p:spPr>
      </p:pic>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D0AB2B7-A222-44FF-B180-C8F0FD623967}" type="slidenum">
              <a:rPr lang="en-CA" smtClean="0"/>
              <a:pPr/>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534835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DMIN Layout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35E4F-D0CA-409F-9865-A87B8BD6D8B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13770" y="1638300"/>
            <a:ext cx="9275861" cy="5219700"/>
          </a:xfrm>
          <a:prstGeom prst="rect">
            <a:avLst/>
          </a:prstGeom>
        </p:spPr>
      </p:pic>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D0AB2B7-A222-44FF-B180-C8F0FD623967}" type="slidenum">
              <a:rPr lang="en-CA" smtClean="0"/>
              <a:pPr/>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21348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Ex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47555-6837-CD41-8818-17C352AAAA33}"/>
              </a:ext>
            </a:extLst>
          </p:cNvPr>
          <p:cNvSpPr>
            <a:spLocks noGrp="1"/>
          </p:cNvSpPr>
          <p:nvPr>
            <p:ph type="ctrTitle"/>
          </p:nvPr>
        </p:nvSpPr>
        <p:spPr>
          <a:xfrm>
            <a:off x="1149703" y="943430"/>
            <a:ext cx="8336350" cy="1016000"/>
          </a:xfrm>
        </p:spPr>
        <p:txBody>
          <a:bodyPr anchor="t">
            <a:normAutofit/>
          </a:bodyPr>
          <a:lstStyle>
            <a:lvl1pPr algn="l">
              <a:defRPr sz="4400" b="1">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222660E3-CBBE-8144-8335-7BAB5C2919E6}"/>
              </a:ext>
            </a:extLst>
          </p:cNvPr>
          <p:cNvSpPr>
            <a:spLocks noGrp="1"/>
          </p:cNvSpPr>
          <p:nvPr>
            <p:ph type="subTitle" idx="1"/>
          </p:nvPr>
        </p:nvSpPr>
        <p:spPr>
          <a:xfrm>
            <a:off x="1149703" y="2289778"/>
            <a:ext cx="8336350" cy="1655762"/>
          </a:xfrm>
        </p:spPr>
        <p:txBody>
          <a:bodyPr/>
          <a:lstStyle>
            <a:lvl1pPr marL="0" indent="0" algn="l">
              <a:buNone/>
              <a:defRPr sz="2400" kern="2000"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7A1B6F66-0A57-4574-BFFD-7256E3BF11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992507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General 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00EBA-4156-49E0-9259-2C70AF3767C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a:off x="2" y="0"/>
            <a:ext cx="12191998" cy="5950857"/>
          </a:xfrm>
          <a:prstGeom prst="rect">
            <a:avLst/>
          </a:prstGeom>
        </p:spPr>
      </p:pic>
      <p:sp>
        <p:nvSpPr>
          <p:cNvPr id="2" name="Title 1">
            <a:extLst>
              <a:ext uri="{FF2B5EF4-FFF2-40B4-BE49-F238E27FC236}">
                <a16:creationId xmlns:a16="http://schemas.microsoft.com/office/drawing/2014/main" id="{1A9ED866-9FD9-4FB0-8C01-B6C8EDA222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B4510F9-3B27-447C-834F-A07ADC66D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251647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General 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00EBA-4156-49E0-9259-2C70AF3767C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rot="10800000" flipH="1">
            <a:off x="2" y="907143"/>
            <a:ext cx="12191998" cy="5950857"/>
          </a:xfrm>
          <a:prstGeom prst="rect">
            <a:avLst/>
          </a:prstGeom>
        </p:spPr>
      </p:pic>
      <p:sp>
        <p:nvSpPr>
          <p:cNvPr id="2" name="Title 1">
            <a:extLst>
              <a:ext uri="{FF2B5EF4-FFF2-40B4-BE49-F238E27FC236}">
                <a16:creationId xmlns:a16="http://schemas.microsoft.com/office/drawing/2014/main" id="{1A9ED866-9FD9-4FB0-8C01-B6C8EDA222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B4510F9-3B27-447C-834F-A07ADC66D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930988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General Content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8D3FA6-1374-4DCF-86F7-BC009D65282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60700"/>
            <a:ext cx="6096000" cy="3797300"/>
          </a:xfrm>
          <a:prstGeom prst="rect">
            <a:avLst/>
          </a:prstGeom>
        </p:spPr>
      </p:pic>
      <p:sp>
        <p:nvSpPr>
          <p:cNvPr id="2" name="Title 1">
            <a:extLst>
              <a:ext uri="{FF2B5EF4-FFF2-40B4-BE49-F238E27FC236}">
                <a16:creationId xmlns:a16="http://schemas.microsoft.com/office/drawing/2014/main" id="{1A9ED866-9FD9-4FB0-8C01-B6C8EDA222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B4510F9-3B27-447C-834F-A07ADC66D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836382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EC0470-625F-4852-940D-26AB3B36CA7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rot="10800000">
            <a:off x="2" y="907143"/>
            <a:ext cx="12191998" cy="5950857"/>
          </a:xfrm>
          <a:prstGeom prst="rect">
            <a:avLst/>
          </a:prstGeom>
        </p:spPr>
      </p:pic>
      <p:sp>
        <p:nvSpPr>
          <p:cNvPr id="2" name="Title 1">
            <a:extLst>
              <a:ext uri="{FF2B5EF4-FFF2-40B4-BE49-F238E27FC236}">
                <a16:creationId xmlns:a16="http://schemas.microsoft.com/office/drawing/2014/main" id="{C4A4CBA6-BF61-4E57-86BE-04286227416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6AE42C8-92BE-45FC-AF71-EAA026829F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006ADC7-7864-42C5-82CB-DB5CF7EFE1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a:extLst>
              <a:ext uri="{FF2B5EF4-FFF2-40B4-BE49-F238E27FC236}">
                <a16:creationId xmlns:a16="http://schemas.microsoft.com/office/drawing/2014/main" id="{CF07B76B-E54A-4F9E-8BBD-8ABD9955FAF9}"/>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9" name="Picture 8">
            <a:extLst>
              <a:ext uri="{FF2B5EF4-FFF2-40B4-BE49-F238E27FC236}">
                <a16:creationId xmlns:a16="http://schemas.microsoft.com/office/drawing/2014/main" id="{446B4F21-44F8-40B9-B2C6-1190996CE3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809900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16EE724-3247-422E-8B0B-1A0DA62FEA9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6096000" y="0"/>
            <a:ext cx="6096000" cy="3797300"/>
          </a:xfrm>
          <a:prstGeom prst="rect">
            <a:avLst/>
          </a:prstGeom>
        </p:spPr>
      </p:pic>
      <p:sp>
        <p:nvSpPr>
          <p:cNvPr id="2" name="Title 1">
            <a:extLst>
              <a:ext uri="{FF2B5EF4-FFF2-40B4-BE49-F238E27FC236}">
                <a16:creationId xmlns:a16="http://schemas.microsoft.com/office/drawing/2014/main" id="{3439448E-3C0B-4AC5-A49B-B31F037ADE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B263171-85C1-4513-8D57-1233A6AD7E56}"/>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80638C-09E8-4325-A9E5-355BCF3344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7FB4A45-B488-4240-AF1F-6D8F43AE3515}"/>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30D646-8067-4F11-A500-BD2D8E7EB0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a:extLst>
              <a:ext uri="{FF2B5EF4-FFF2-40B4-BE49-F238E27FC236}">
                <a16:creationId xmlns:a16="http://schemas.microsoft.com/office/drawing/2014/main" id="{1EB194A0-CA30-4472-BCA0-B485A5CEF5F5}"/>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10" name="Picture 9">
            <a:extLst>
              <a:ext uri="{FF2B5EF4-FFF2-40B4-BE49-F238E27FC236}">
                <a16:creationId xmlns:a16="http://schemas.microsoft.com/office/drawing/2014/main" id="{68C45C89-0C55-4868-BF7B-810F1413FD4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61335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1CF90C-9FCC-44C2-92AA-7FF35437817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76073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a:t>
            </a:fld>
            <a:endParaRPr lang="en-CA"/>
          </a:p>
        </p:txBody>
      </p:sp>
      <p:pic>
        <p:nvPicPr>
          <p:cNvPr id="6" name="Picture 5">
            <a:extLst>
              <a:ext uri="{FF2B5EF4-FFF2-40B4-BE49-F238E27FC236}">
                <a16:creationId xmlns:a16="http://schemas.microsoft.com/office/drawing/2014/main" id="{99EED2DD-148C-457B-AB5E-6D2030A3A6D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1733922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4276-AE76-4308-8A94-EAF0FC29CA20}"/>
              </a:ext>
            </a:extLst>
          </p:cNvPr>
          <p:cNvSpPr>
            <a:spLocks noGrp="1"/>
          </p:cNvSpPr>
          <p:nvPr>
            <p:ph type="title"/>
          </p:nvPr>
        </p:nvSpPr>
        <p:spPr/>
        <p:txBody>
          <a:body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9C39F74C-26AE-4B87-B3B0-F582B165EF8F}"/>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6" name="Picture 5">
            <a:extLst>
              <a:ext uri="{FF2B5EF4-FFF2-40B4-BE49-F238E27FC236}">
                <a16:creationId xmlns:a16="http://schemas.microsoft.com/office/drawing/2014/main" id="{A7E2B1E1-0F43-4B01-ADBB-F5DE097FB96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345074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4276-AE76-4308-8A94-EAF0FC29CA20}"/>
              </a:ext>
            </a:extLst>
          </p:cNvPr>
          <p:cNvSpPr>
            <a:spLocks noGrp="1"/>
          </p:cNvSpPr>
          <p:nvPr>
            <p:ph type="title" hasCustomPrompt="1"/>
          </p:nvPr>
        </p:nvSpPr>
        <p:spPr/>
        <p:txBody>
          <a:bodyPr/>
          <a:lstStyle/>
          <a:p>
            <a:r>
              <a:rPr lang="en-US"/>
              <a:t>Re-Imagining Care of Older Adults</a:t>
            </a:r>
            <a:endParaRPr lang="en-CA"/>
          </a:p>
        </p:txBody>
      </p:sp>
      <p:sp>
        <p:nvSpPr>
          <p:cNvPr id="5" name="Slide Number Placeholder 4">
            <a:extLst>
              <a:ext uri="{FF2B5EF4-FFF2-40B4-BE49-F238E27FC236}">
                <a16:creationId xmlns:a16="http://schemas.microsoft.com/office/drawing/2014/main" id="{9C39F74C-26AE-4B87-B3B0-F582B165EF8F}"/>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6" name="Picture 5">
            <a:extLst>
              <a:ext uri="{FF2B5EF4-FFF2-40B4-BE49-F238E27FC236}">
                <a16:creationId xmlns:a16="http://schemas.microsoft.com/office/drawing/2014/main" id="{A7E2B1E1-0F43-4B01-ADBB-F5DE097FB96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536743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39F74C-26AE-4B87-B3B0-F582B165EF8F}"/>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6" name="Picture 5">
            <a:extLst>
              <a:ext uri="{FF2B5EF4-FFF2-40B4-BE49-F238E27FC236}">
                <a16:creationId xmlns:a16="http://schemas.microsoft.com/office/drawing/2014/main" id="{A7E2B1E1-0F43-4B01-ADBB-F5DE097FB96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871153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446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03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Slide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FFD3B1-DCA7-F526-A6F8-81D26EF3B420}"/>
              </a:ext>
            </a:extLst>
          </p:cNvPr>
          <p:cNvSpPr/>
          <p:nvPr userDrawn="1"/>
        </p:nvSpPr>
        <p:spPr>
          <a:xfrm>
            <a:off x="1" y="0"/>
            <a:ext cx="12192000" cy="6858000"/>
          </a:xfrm>
          <a:prstGeom prst="rect">
            <a:avLst/>
          </a:prstGeom>
          <a:solidFill>
            <a:srgbClr val="3F35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76073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a:t>
            </a:fld>
            <a:endParaRPr lang="en-CA"/>
          </a:p>
        </p:txBody>
      </p:sp>
      <p:pic>
        <p:nvPicPr>
          <p:cNvPr id="6" name="Picture 5">
            <a:extLst>
              <a:ext uri="{FF2B5EF4-FFF2-40B4-BE49-F238E27FC236}">
                <a16:creationId xmlns:a16="http://schemas.microsoft.com/office/drawing/2014/main" id="{99EED2DD-148C-457B-AB5E-6D2030A3A6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329928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lide Te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FFB6B0-A9F2-4985-A933-8E141F2F43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76073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a:t>
            </a:fld>
            <a:endParaRPr lang="en-CA"/>
          </a:p>
        </p:txBody>
      </p:sp>
      <p:pic>
        <p:nvPicPr>
          <p:cNvPr id="6" name="Picture 5">
            <a:extLst>
              <a:ext uri="{FF2B5EF4-FFF2-40B4-BE49-F238E27FC236}">
                <a16:creationId xmlns:a16="http://schemas.microsoft.com/office/drawing/2014/main" id="{99EED2DD-148C-457B-AB5E-6D2030A3A6D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38680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BB9F23-91E7-4B08-9F76-907223C7A0C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ED381F9-AE0D-4B04-87DE-4E8ABE68E36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6418549"/>
            <a:ext cx="3899984" cy="255245"/>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6642100" cy="2059782"/>
          </a:xfrm>
        </p:spPr>
        <p:txBody>
          <a:bodyPr/>
          <a:lstStyle>
            <a:lvl1pPr>
              <a:defRPr>
                <a:solidFill>
                  <a:schemeClr val="tx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a:t>
            </a:fld>
            <a:endParaRPr lang="en-CA"/>
          </a:p>
        </p:txBody>
      </p:sp>
    </p:spTree>
    <p:extLst>
      <p:ext uri="{BB962C8B-B14F-4D97-AF65-F5344CB8AC3E}">
        <p14:creationId xmlns:p14="http://schemas.microsoft.com/office/powerpoint/2010/main" val="98286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Pi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9BE27A-EF3C-41AF-B340-54642D879AF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76"/>
            <a:ext cx="12192000" cy="6849448"/>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66421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tx1"/>
                </a:solidFill>
              </a:defRPr>
            </a:lvl1pPr>
          </a:lstStyle>
          <a:p>
            <a:fld id="{7D0AB2B7-A222-44FF-B180-C8F0FD623967}" type="slidenum">
              <a:rPr lang="en-CA" smtClean="0"/>
              <a:pPr/>
              <a:t>‹#›</a:t>
            </a:fld>
            <a:endParaRPr lang="en-CA"/>
          </a:p>
        </p:txBody>
      </p:sp>
      <p:pic>
        <p:nvPicPr>
          <p:cNvPr id="10" name="Picture 9">
            <a:extLst>
              <a:ext uri="{FF2B5EF4-FFF2-40B4-BE49-F238E27FC236}">
                <a16:creationId xmlns:a16="http://schemas.microsoft.com/office/drawing/2014/main" id="{CF51A679-CCD0-4634-87F2-BFE986353EC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249087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Slide Pi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46DE4D-AD99-6930-B419-89C293B594F2}"/>
              </a:ext>
            </a:extLst>
          </p:cNvPr>
          <p:cNvSpPr/>
          <p:nvPr userDrawn="1"/>
        </p:nvSpPr>
        <p:spPr>
          <a:xfrm>
            <a:off x="1" y="8550"/>
            <a:ext cx="12192000" cy="6849449"/>
          </a:xfrm>
          <a:prstGeom prst="rect">
            <a:avLst/>
          </a:prstGeom>
          <a:solidFill>
            <a:srgbClr val="E11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66421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tx1"/>
                </a:solidFill>
              </a:defRPr>
            </a:lvl1pPr>
          </a:lstStyle>
          <a:p>
            <a:fld id="{7D0AB2B7-A222-44FF-B180-C8F0FD623967}" type="slidenum">
              <a:rPr lang="en-CA" smtClean="0"/>
              <a:pPr/>
              <a:t>‹#›</a:t>
            </a:fld>
            <a:endParaRPr lang="en-CA"/>
          </a:p>
        </p:txBody>
      </p:sp>
      <p:pic>
        <p:nvPicPr>
          <p:cNvPr id="10" name="Picture 9">
            <a:extLst>
              <a:ext uri="{FF2B5EF4-FFF2-40B4-BE49-F238E27FC236}">
                <a16:creationId xmlns:a16="http://schemas.microsoft.com/office/drawing/2014/main" id="{CF51A679-CCD0-4634-87F2-BFE986353EC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270932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DMIN background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00EBA-4156-49E0-9259-2C70AF3767C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a:off x="2" y="0"/>
            <a:ext cx="12191998" cy="5950857"/>
          </a:xfrm>
          <a:prstGeom prst="rect">
            <a:avLst/>
          </a:prstGeom>
        </p:spPr>
      </p:pic>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25677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MIN background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8D3FA6-1374-4DCF-86F7-BC009D65282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60700"/>
            <a:ext cx="6096000" cy="3797300"/>
          </a:xfrm>
          <a:prstGeom prst="rect">
            <a:avLst/>
          </a:prstGeom>
        </p:spPr>
      </p:pic>
      <p:sp>
        <p:nvSpPr>
          <p:cNvPr id="8" name="Slide Number Placeholder 5">
            <a:extLst>
              <a:ext uri="{FF2B5EF4-FFF2-40B4-BE49-F238E27FC236}">
                <a16:creationId xmlns:a16="http://schemas.microsoft.com/office/drawing/2014/main" id="{60C4080E-272B-4FD0-83C7-808A0E1673F5}"/>
              </a:ext>
            </a:extLst>
          </p:cNvPr>
          <p:cNvSpPr>
            <a:spLocks noGrp="1"/>
          </p:cNvSpPr>
          <p:nvPr>
            <p:ph type="sldNum" sz="quarter" idx="12"/>
          </p:nvPr>
        </p:nvSpPr>
        <p:spPr>
          <a:xfrm>
            <a:off x="8610600" y="6356350"/>
            <a:ext cx="2743200" cy="365125"/>
          </a:xfrm>
        </p:spPr>
        <p:txBody>
          <a:bodyPr/>
          <a:lstStyle/>
          <a:p>
            <a:fld id="{7D0AB2B7-A222-44FF-B180-C8F0FD623967}" type="slidenum">
              <a:rPr lang="en-CA" smtClean="0"/>
              <a:t>‹#›</a:t>
            </a:fld>
            <a:endParaRPr lang="en-CA"/>
          </a:p>
        </p:txBody>
      </p:sp>
      <p:pic>
        <p:nvPicPr>
          <p:cNvPr id="10" name="Picture 9">
            <a:extLst>
              <a:ext uri="{FF2B5EF4-FFF2-40B4-BE49-F238E27FC236}">
                <a16:creationId xmlns:a16="http://schemas.microsoft.com/office/drawing/2014/main" id="{18E1056C-8AD5-4292-8191-6606AEFCC5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2637094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617FBB-DB2F-4FBC-8F32-5E78E96BD6E3}"/>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B54D0D6-E8FA-4AF8-8F2D-CD2CD0B057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2DAEFAA8-0645-4E97-9A9B-C8DD260A459C}"/>
              </a:ext>
              <a:ext uri="{C183D7F6-B498-43B3-948B-1728B52AA6E4}">
                <adec:decorative xmlns:adec="http://schemas.microsoft.com/office/drawing/2017/decorative" val="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7D0AB2B7-A222-44FF-B180-C8F0FD623967}" type="slidenum">
              <a:rPr lang="en-CA" smtClean="0"/>
              <a:pPr/>
              <a:t>‹#›</a:t>
            </a:fld>
            <a:endParaRPr lang="en-CA"/>
          </a:p>
        </p:txBody>
      </p:sp>
    </p:spTree>
    <p:extLst>
      <p:ext uri="{BB962C8B-B14F-4D97-AF65-F5344CB8AC3E}">
        <p14:creationId xmlns:p14="http://schemas.microsoft.com/office/powerpoint/2010/main" val="1891145503"/>
      </p:ext>
    </p:extLst>
  </p:cSld>
  <p:clrMap bg1="lt1" tx1="dk1" bg2="lt2" tx2="dk2" accent1="accent1" accent2="accent2" accent3="accent3" accent4="accent4" accent5="accent5" accent6="accent6" hlink="hlink" folHlink="folHlink"/>
  <p:sldLayoutIdLst>
    <p:sldLayoutId id="2147483685" r:id="rId1"/>
    <p:sldLayoutId id="2147483694" r:id="rId2"/>
    <p:sldLayoutId id="2147483730" r:id="rId3"/>
    <p:sldLayoutId id="2147483695" r:id="rId4"/>
    <p:sldLayoutId id="2147483696" r:id="rId5"/>
    <p:sldLayoutId id="2147483697" r:id="rId6"/>
    <p:sldLayoutId id="2147483731" r:id="rId7"/>
    <p:sldLayoutId id="2147483718" r:id="rId8"/>
    <p:sldLayoutId id="2147483719" r:id="rId9"/>
    <p:sldLayoutId id="2147483720" r:id="rId10"/>
    <p:sldLayoutId id="2147483721" r:id="rId11"/>
    <p:sldLayoutId id="2147483723" r:id="rId12"/>
    <p:sldLayoutId id="2147483724" r:id="rId13"/>
    <p:sldLayoutId id="2147483725" r:id="rId14"/>
    <p:sldLayoutId id="2147483684" r:id="rId15"/>
    <p:sldLayoutId id="2147483729" r:id="rId16"/>
    <p:sldLayoutId id="2147483698" r:id="rId17"/>
    <p:sldLayoutId id="2147483686" r:id="rId18"/>
    <p:sldLayoutId id="2147483687" r:id="rId19"/>
    <p:sldLayoutId id="2147483688" r:id="rId20"/>
    <p:sldLayoutId id="2147483727" r:id="rId21"/>
    <p:sldLayoutId id="2147483722" r:id="rId22"/>
    <p:sldLayoutId id="2147483689" r:id="rId23"/>
    <p:sldLayoutId id="2147483726"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6.xml"/><Relationship Id="rId7" Type="http://schemas.openxmlformats.org/officeDocument/2006/relationships/slide" Target="slide14.xml"/><Relationship Id="rId2" Type="http://schemas.openxmlformats.org/officeDocument/2006/relationships/slide" Target="slide5.xml"/><Relationship Id="rId1" Type="http://schemas.openxmlformats.org/officeDocument/2006/relationships/slideLayout" Target="../slideLayouts/slideLayout15.xml"/><Relationship Id="rId6" Type="http://schemas.openxmlformats.org/officeDocument/2006/relationships/slide" Target="slide12.xml"/><Relationship Id="rId5" Type="http://schemas.openxmlformats.org/officeDocument/2006/relationships/slide" Target="slide8.xml"/><Relationship Id="rId10" Type="http://schemas.openxmlformats.org/officeDocument/2006/relationships/slide" Target="slide23.xml"/><Relationship Id="rId4" Type="http://schemas.openxmlformats.org/officeDocument/2006/relationships/slide" Target="slide7.xml"/><Relationship Id="rId9" Type="http://schemas.openxmlformats.org/officeDocument/2006/relationships/slide" Target="slide22.xml"/></Relationships>
</file>

<file path=ppt/slides/_rels/slide2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chart" Target="../charts/chart1.xml"/><Relationship Id="rId2" Type="http://schemas.openxmlformats.org/officeDocument/2006/relationships/tags" Target="../tags/tag3.xml"/><Relationship Id="rId16" Type="http://schemas.openxmlformats.org/officeDocument/2006/relationships/notesSlide" Target="../notesSlides/notesSlide15.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slideLayout" Target="../slideLayouts/slideLayout24.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26.xml"/><Relationship Id="rId7" Type="http://schemas.openxmlformats.org/officeDocument/2006/relationships/slide" Target="slide35.xml"/><Relationship Id="rId12" Type="http://schemas.openxmlformats.org/officeDocument/2006/relationships/slide" Target="slide48.xml"/><Relationship Id="rId2" Type="http://schemas.openxmlformats.org/officeDocument/2006/relationships/slide" Target="slide24.xml"/><Relationship Id="rId1" Type="http://schemas.openxmlformats.org/officeDocument/2006/relationships/slideLayout" Target="../slideLayouts/slideLayout15.xml"/><Relationship Id="rId6" Type="http://schemas.openxmlformats.org/officeDocument/2006/relationships/slide" Target="slide34.xml"/><Relationship Id="rId11" Type="http://schemas.openxmlformats.org/officeDocument/2006/relationships/slide" Target="slide47.xml"/><Relationship Id="rId5" Type="http://schemas.openxmlformats.org/officeDocument/2006/relationships/slide" Target="slide31.xml"/><Relationship Id="rId10" Type="http://schemas.openxmlformats.org/officeDocument/2006/relationships/slide" Target="slide44.xml"/><Relationship Id="rId4" Type="http://schemas.openxmlformats.org/officeDocument/2006/relationships/slide" Target="slide28.xml"/><Relationship Id="rId9" Type="http://schemas.openxmlformats.org/officeDocument/2006/relationships/slide" Target="slide4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58.xml"/><Relationship Id="rId7" Type="http://schemas.openxmlformats.org/officeDocument/2006/relationships/slide" Target="slide67.xml"/><Relationship Id="rId12" Type="http://schemas.openxmlformats.org/officeDocument/2006/relationships/slide" Target="slide79.xml"/><Relationship Id="rId2" Type="http://schemas.openxmlformats.org/officeDocument/2006/relationships/slide" Target="slide55.xml"/><Relationship Id="rId1" Type="http://schemas.openxmlformats.org/officeDocument/2006/relationships/slideLayout" Target="../slideLayouts/slideLayout15.xml"/><Relationship Id="rId6" Type="http://schemas.openxmlformats.org/officeDocument/2006/relationships/slide" Target="slide66.xml"/><Relationship Id="rId11" Type="http://schemas.openxmlformats.org/officeDocument/2006/relationships/slide" Target="slide78.xml"/><Relationship Id="rId5" Type="http://schemas.openxmlformats.org/officeDocument/2006/relationships/slide" Target="slide63.xml"/><Relationship Id="rId10" Type="http://schemas.openxmlformats.org/officeDocument/2006/relationships/slide" Target="slide75.xml"/><Relationship Id="rId4" Type="http://schemas.openxmlformats.org/officeDocument/2006/relationships/slide" Target="slide60.xml"/><Relationship Id="rId9" Type="http://schemas.openxmlformats.org/officeDocument/2006/relationships/slide" Target="slide7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https://www.health.org.uk/publications/the-measurement-and-monitoring-of-safety"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healthcareexcellence.ca/media/chnjfsyv/2022_safetyconversations_patient_en.pdf"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hyperlink" Target="https://www.healthcareexcellence.ca/media/14fiorko/2022_safetyconversations_provider_en.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www.healthcareexcellence.ca/media/wwtbyst3/hec_2023_cpsw_activity_cards_en.pdf"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hyperlink" Target="https://www.healthcareexcellence.ca/media/gx4l3idd/rethinking-patient-safety.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20.xml"/><Relationship Id="rId5" Type="http://schemas.openxmlformats.org/officeDocument/2006/relationships/image" Target="../media/image44.png"/><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11.xml"/><Relationship Id="rId5" Type="http://schemas.openxmlformats.org/officeDocument/2006/relationships/image" Target="../media/image46.jpeg"/><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3.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6.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7.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79.xml.rels><?xml version="1.0" encoding="UTF-8" standalone="yes"?>
<Relationships xmlns="http://schemas.openxmlformats.org/package/2006/relationships"><Relationship Id="rId8" Type="http://schemas.openxmlformats.org/officeDocument/2006/relationships/hyperlink" Target="https://www.healthcareexcellence.ca/fr/notre-action/tous-les-programmes/gouvernance-efficace-pour-assurer-la-qualite-des-soins-et-la-securite-des-patients/" TargetMode="External"/><Relationship Id="rId3" Type="http://schemas.openxmlformats.org/officeDocument/2006/relationships/hyperlink" Target="https://www.healthcareexcellence.ca/fr/notre-action/tous-les-programmes/repenser-la-securite-des-patients/" TargetMode="External"/><Relationship Id="rId7" Type="http://schemas.openxmlformats.org/officeDocument/2006/relationships/hyperlink" Target="https://www.healthcareexcellence.ca/media/dnrgw10m/20220525_howsafeisyourcare_final_en.pdf" TargetMode="External"/><Relationship Id="rId2" Type="http://schemas.openxmlformats.org/officeDocument/2006/relationships/notesSlide" Target="../notesSlides/notesSlide70.xml"/><Relationship Id="rId1" Type="http://schemas.openxmlformats.org/officeDocument/2006/relationships/slideLayout" Target="../slideLayouts/slideLayout15.xml"/><Relationship Id="rId6" Type="http://schemas.openxmlformats.org/officeDocument/2006/relationships/hyperlink" Target="https://www.healthcareexcellence.ca/media/e5xdublq/20220526_howsafeisyourcare_final_fr.pdf" TargetMode="External"/><Relationship Id="rId11" Type="http://schemas.openxmlformats.org/officeDocument/2006/relationships/hyperlink" Target="https://www.healthcareexcellence.ca/en/what-we-do/all-programs/extra-executive-training-program-ready-to-make-a-connection/" TargetMode="External"/><Relationship Id="rId5" Type="http://schemas.openxmlformats.org/officeDocument/2006/relationships/hyperlink" Target="https://www.health.org.uk/publications/the-measurement-and-monitoring-of-safety" TargetMode="External"/><Relationship Id="rId10" Type="http://schemas.openxmlformats.org/officeDocument/2006/relationships/hyperlink" Target="https://www.healthcareexcellence.ca/fr/notre-action/tous-les-programmes/forces-programme-de-formation-pour-cadres-vous-etes-prets-a-nous-rejoindre/" TargetMode="External"/><Relationship Id="rId4" Type="http://schemas.openxmlformats.org/officeDocument/2006/relationships/hyperlink" Target="https://www.healthcareexcellence.ca/en/what-we-do/all-programs/rethinking-patient-safety/" TargetMode="External"/><Relationship Id="rId9" Type="http://schemas.openxmlformats.org/officeDocument/2006/relationships/hyperlink" Target="https://www.healthcareexcellence.ca/en/what-we-do/all-programs/effective-governance-for-quality-and-patient-safet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29429E-B194-A5BF-8C76-78F40C52228C}"/>
              </a:ext>
            </a:extLst>
          </p:cNvPr>
          <p:cNvSpPr>
            <a:spLocks noGrp="1"/>
          </p:cNvSpPr>
          <p:nvPr>
            <p:ph type="title"/>
          </p:nvPr>
        </p:nvSpPr>
        <p:spPr>
          <a:xfrm>
            <a:off x="900069" y="2621280"/>
            <a:ext cx="7974989" cy="3818890"/>
          </a:xfrm>
        </p:spPr>
        <p:txBody>
          <a:bodyPr>
            <a:normAutofit fontScale="90000"/>
          </a:bodyPr>
          <a:lstStyle/>
          <a:p>
            <a:r>
              <a:rPr lang="fr-CA" sz="5600">
                <a:latin typeface="Arial"/>
                <a:cs typeface="Arial"/>
              </a:rPr>
              <a:t>Repenser la sécurité </a:t>
            </a:r>
            <a:br>
              <a:rPr lang="fr-CA" sz="5600">
                <a:latin typeface="Arial"/>
                <a:cs typeface="Arial"/>
              </a:rPr>
            </a:br>
            <a:r>
              <a:rPr lang="fr-CA" sz="5600">
                <a:latin typeface="Arial"/>
                <a:cs typeface="Arial"/>
              </a:rPr>
              <a:t>des patients : </a:t>
            </a:r>
            <a:br>
              <a:rPr lang="fr-CA" sz="5600">
                <a:latin typeface="Arial"/>
                <a:cs typeface="Arial"/>
              </a:rPr>
            </a:br>
            <a:r>
              <a:rPr lang="fr-CA" sz="3600">
                <a:solidFill>
                  <a:schemeClr val="accent4"/>
                </a:solidFill>
                <a:latin typeface="Arial"/>
                <a:cs typeface="Arial"/>
              </a:rPr>
              <a:t>Les nuages de sécurité et le cadre de mesure et de surveillance de la sécurité.</a:t>
            </a:r>
            <a:br>
              <a:rPr lang="fr-CA" sz="3600">
                <a:solidFill>
                  <a:schemeClr val="accent4"/>
                </a:solidFill>
                <a:latin typeface="Arial"/>
                <a:cs typeface="Arial"/>
              </a:rPr>
            </a:br>
            <a:r>
              <a:rPr lang="fr-CA" sz="3600">
                <a:solidFill>
                  <a:schemeClr val="accent4"/>
                </a:solidFill>
                <a:latin typeface="Arial"/>
                <a:cs typeface="Arial"/>
              </a:rPr>
              <a:t>Une activité d’autoréflexion</a:t>
            </a:r>
            <a:br>
              <a:rPr lang="fr-CA" sz="3600">
                <a:solidFill>
                  <a:schemeClr val="accent4"/>
                </a:solidFill>
                <a:latin typeface="Arial"/>
                <a:cs typeface="Arial"/>
              </a:rPr>
            </a:br>
            <a:r>
              <a:rPr lang="fr-CA" sz="3600">
                <a:solidFill>
                  <a:schemeClr val="accent4"/>
                </a:solidFill>
                <a:latin typeface="Arial"/>
                <a:cs typeface="Arial"/>
              </a:rPr>
              <a:t>et de discussion pour les leaders. </a:t>
            </a:r>
            <a:endParaRPr lang="fr-CA" sz="4000">
              <a:solidFill>
                <a:schemeClr val="accent4"/>
              </a:solidFill>
              <a:latin typeface="Arial"/>
              <a:cs typeface="Arial"/>
            </a:endParaRPr>
          </a:p>
        </p:txBody>
      </p:sp>
    </p:spTree>
    <p:extLst>
      <p:ext uri="{BB962C8B-B14F-4D97-AF65-F5344CB8AC3E}">
        <p14:creationId xmlns:p14="http://schemas.microsoft.com/office/powerpoint/2010/main" val="3361895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 visuel de l'infographie “Approfondissons ensemble notre compréhension des préjudices”">
            <a:extLst>
              <a:ext uri="{FF2B5EF4-FFF2-40B4-BE49-F238E27FC236}">
                <a16:creationId xmlns:a16="http://schemas.microsoft.com/office/drawing/2014/main" id="{498C104D-D6C0-8301-3379-670110550E1B}"/>
              </a:ext>
            </a:extLst>
          </p:cNvPr>
          <p:cNvPicPr>
            <a:picLocks noChangeAspect="1"/>
          </p:cNvPicPr>
          <p:nvPr/>
        </p:nvPicPr>
        <p:blipFill>
          <a:blip r:embed="rId3"/>
          <a:stretch>
            <a:fillRect/>
          </a:stretch>
        </p:blipFill>
        <p:spPr>
          <a:xfrm>
            <a:off x="443012" y="0"/>
            <a:ext cx="11305975" cy="6858000"/>
          </a:xfrm>
          <a:prstGeom prst="rect">
            <a:avLst/>
          </a:prstGeom>
        </p:spPr>
      </p:pic>
      <p:sp>
        <p:nvSpPr>
          <p:cNvPr id="4" name="Title 3">
            <a:extLst>
              <a:ext uri="{FF2B5EF4-FFF2-40B4-BE49-F238E27FC236}">
                <a16:creationId xmlns:a16="http://schemas.microsoft.com/office/drawing/2014/main" id="{277CB92F-1A0E-23C6-D037-E43E26F60FE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CA" err="1"/>
              <a:t>Approfondissons</a:t>
            </a:r>
            <a:r>
              <a:rPr lang="en-CA"/>
              <a:t> ensemble </a:t>
            </a:r>
            <a:r>
              <a:rPr lang="en-CA" err="1"/>
              <a:t>notre</a:t>
            </a:r>
            <a:r>
              <a:rPr lang="en-CA"/>
              <a:t> </a:t>
            </a:r>
            <a:r>
              <a:rPr lang="en-CA" err="1"/>
              <a:t>compréhension</a:t>
            </a:r>
            <a:r>
              <a:rPr lang="en-CA"/>
              <a:t> des </a:t>
            </a:r>
            <a:r>
              <a:rPr lang="en-CA" err="1"/>
              <a:t>préjudices</a:t>
            </a:r>
            <a:r>
              <a:rPr lang="en-CA"/>
              <a:t>.</a:t>
            </a:r>
          </a:p>
        </p:txBody>
      </p:sp>
    </p:spTree>
    <p:extLst>
      <p:ext uri="{BB962C8B-B14F-4D97-AF65-F5344CB8AC3E}">
        <p14:creationId xmlns:p14="http://schemas.microsoft.com/office/powerpoint/2010/main" val="3518812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98CB9E-6584-8C1E-51C1-A8FBF88665BE}"/>
              </a:ext>
            </a:extLst>
          </p:cNvPr>
          <p:cNvSpPr>
            <a:spLocks noGrp="1"/>
          </p:cNvSpPr>
          <p:nvPr>
            <p:ph type="sldNum" sz="quarter" idx="12"/>
          </p:nvPr>
        </p:nvSpPr>
        <p:spPr/>
        <p:txBody>
          <a:bodyPr/>
          <a:lstStyle/>
          <a:p>
            <a:fld id="{7D0AB2B7-A222-44FF-B180-C8F0FD623967}" type="slidenum">
              <a:rPr lang="en-CA" smtClean="0"/>
              <a:pPr/>
              <a:t>11</a:t>
            </a:fld>
            <a:endParaRPr lang="en-CA"/>
          </a:p>
        </p:txBody>
      </p:sp>
      <p:pic>
        <p:nvPicPr>
          <p:cNvPr id="3" name="Picture 2">
            <a:extLst>
              <a:ext uri="{FF2B5EF4-FFF2-40B4-BE49-F238E27FC236}">
                <a16:creationId xmlns:a16="http://schemas.microsoft.com/office/drawing/2014/main" id="{EC2EA208-9B99-8E71-6F61-9A6DA0F5AA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70147" y="1271180"/>
            <a:ext cx="7148976" cy="4281797"/>
          </a:xfrm>
          <a:prstGeom prst="rect">
            <a:avLst/>
          </a:prstGeom>
        </p:spPr>
      </p:pic>
      <p:sp>
        <p:nvSpPr>
          <p:cNvPr id="7" name="Rectangle 6">
            <a:extLst>
              <a:ext uri="{FF2B5EF4-FFF2-40B4-BE49-F238E27FC236}">
                <a16:creationId xmlns:a16="http://schemas.microsoft.com/office/drawing/2014/main" id="{190D9489-EB0D-B052-A52B-8CE02AFF1F6B}"/>
              </a:ext>
              <a:ext uri="{C183D7F6-B498-43B3-948B-1728B52AA6E4}">
                <adec:decorative xmlns:adec="http://schemas.microsoft.com/office/drawing/2017/decorative" val="1"/>
              </a:ext>
            </a:extLst>
          </p:cNvPr>
          <p:cNvSpPr/>
          <p:nvPr/>
        </p:nvSpPr>
        <p:spPr>
          <a:xfrm>
            <a:off x="3667027" y="5499540"/>
            <a:ext cx="4326903" cy="435096"/>
          </a:xfrm>
          <a:prstGeom prst="rect">
            <a:avLst/>
          </a:prstGeom>
          <a:solidFill>
            <a:srgbClr val="EB1B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4D964A-8A83-2826-B773-CFCCA432AA8B}"/>
              </a:ext>
            </a:extLst>
          </p:cNvPr>
          <p:cNvSpPr txBox="1"/>
          <p:nvPr/>
        </p:nvSpPr>
        <p:spPr>
          <a:xfrm>
            <a:off x="3667026" y="5536856"/>
            <a:ext cx="4326903" cy="542231"/>
          </a:xfrm>
          <a:prstGeom prst="rect">
            <a:avLst/>
          </a:prstGeom>
          <a:noFill/>
        </p:spPr>
        <p:txBody>
          <a:bodyPr wrap="square" rtlCol="0" anchor="ctr">
            <a:spAutoFit/>
          </a:bodyPr>
          <a:lstStyle/>
          <a:p>
            <a:pPr algn="ctr"/>
            <a:r>
              <a:rPr lang="fr-CA" sz="1400" u="sng">
                <a:solidFill>
                  <a:schemeClr val="bg1"/>
                </a:solidFill>
              </a:rPr>
              <a:t>RedefinirLePrejudice.ca</a:t>
            </a:r>
          </a:p>
          <a:p>
            <a:pPr algn="ctr"/>
            <a:endParaRPr lang="en-US" sz="1400">
              <a:solidFill>
                <a:schemeClr val="bg1"/>
              </a:solidFill>
            </a:endParaRPr>
          </a:p>
        </p:txBody>
      </p:sp>
      <p:pic>
        <p:nvPicPr>
          <p:cNvPr id="9" name="Image 15" descr="Un visuel de la version digitale de “Approfondissons ensemble notre compréhension des préjudices” visionné sur un ordinateur portable">
            <a:extLst>
              <a:ext uri="{FF2B5EF4-FFF2-40B4-BE49-F238E27FC236}">
                <a16:creationId xmlns:a16="http://schemas.microsoft.com/office/drawing/2014/main" id="{7D9C0AC6-DA79-768C-37FC-6462492D38A0}"/>
              </a:ext>
            </a:extLst>
          </p:cNvPr>
          <p:cNvPicPr>
            <a:picLocks noChangeAspect="1"/>
          </p:cNvPicPr>
          <p:nvPr/>
        </p:nvPicPr>
        <p:blipFill>
          <a:blip r:embed="rId4"/>
          <a:stretch/>
        </p:blipFill>
        <p:spPr>
          <a:xfrm>
            <a:off x="3171499" y="1532277"/>
            <a:ext cx="5560493" cy="3406428"/>
          </a:xfrm>
          <a:prstGeom prst="rect">
            <a:avLst/>
          </a:prstGeom>
        </p:spPr>
      </p:pic>
      <p:sp>
        <p:nvSpPr>
          <p:cNvPr id="5" name="Title 1">
            <a:extLst>
              <a:ext uri="{FF2B5EF4-FFF2-40B4-BE49-F238E27FC236}">
                <a16:creationId xmlns:a16="http://schemas.microsoft.com/office/drawing/2014/main" id="{91841FA8-0BB7-E5C1-84B5-62243D9B1F3E}"/>
              </a:ext>
            </a:extLst>
          </p:cNvPr>
          <p:cNvSpPr txBox="1">
            <a:spLocks noGrp="1"/>
          </p:cNvSpPr>
          <p:nvPr>
            <p:ph type="title" idx="4294967295"/>
          </p:nvPr>
        </p:nvSpPr>
        <p:spPr>
          <a:xfrm>
            <a:off x="703616" y="365125"/>
            <a:ext cx="10515600" cy="13113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a:ln>
                  <a:noFill/>
                </a:ln>
                <a:solidFill>
                  <a:schemeClr val="accent1"/>
                </a:solidFill>
                <a:effectLst/>
                <a:uLnTx/>
                <a:uFillTx/>
                <a:latin typeface="Arial" panose="020B0604020202020204" pitchFamily="34" charset="0"/>
                <a:ea typeface="+mj-lt"/>
                <a:cs typeface="+mj-lt"/>
              </a:rPr>
              <a:t>Infographie numérique</a:t>
            </a:r>
          </a:p>
        </p:txBody>
      </p:sp>
    </p:spTree>
    <p:extLst>
      <p:ext uri="{BB962C8B-B14F-4D97-AF65-F5344CB8AC3E}">
        <p14:creationId xmlns:p14="http://schemas.microsoft.com/office/powerpoint/2010/main" val="2054709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5A5758-65E8-E636-C2C2-B70E1219F426}"/>
              </a:ext>
            </a:extLst>
          </p:cNvPr>
          <p:cNvSpPr>
            <a:spLocks noGrp="1"/>
          </p:cNvSpPr>
          <p:nvPr>
            <p:ph type="sldNum" sz="quarter" idx="12"/>
          </p:nvPr>
        </p:nvSpPr>
        <p:spPr/>
        <p:txBody>
          <a:bodyPr/>
          <a:lstStyle/>
          <a:p>
            <a:fld id="{7D0AB2B7-A222-44FF-B180-C8F0FD623967}" type="slidenum">
              <a:rPr lang="en-CA" smtClean="0"/>
              <a:t>12</a:t>
            </a:fld>
            <a:endParaRPr lang="en-CA"/>
          </a:p>
        </p:txBody>
      </p:sp>
      <p:pic>
        <p:nvPicPr>
          <p:cNvPr id="6" name="Picture 5"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AAB48494-34E6-6E03-3830-7323596BCE27}"/>
              </a:ext>
            </a:extLst>
          </p:cNvPr>
          <p:cNvPicPr>
            <a:picLocks noChangeAspect="1"/>
          </p:cNvPicPr>
          <p:nvPr/>
        </p:nvPicPr>
        <p:blipFill>
          <a:blip r:embed="rId3">
            <a:alphaModFix amt="40000"/>
          </a:blip>
          <a:stretch>
            <a:fillRect/>
          </a:stretch>
        </p:blipFill>
        <p:spPr>
          <a:xfrm>
            <a:off x="9885786" y="4511807"/>
            <a:ext cx="1963914" cy="1853673"/>
          </a:xfrm>
          <a:prstGeom prst="rect">
            <a:avLst/>
          </a:prstGeom>
          <a:effectLst/>
        </p:spPr>
      </p:pic>
      <p:pic>
        <p:nvPicPr>
          <p:cNvPr id="7" name="Picture 6">
            <a:extLst>
              <a:ext uri="{FF2B5EF4-FFF2-40B4-BE49-F238E27FC236}">
                <a16:creationId xmlns:a16="http://schemas.microsoft.com/office/drawing/2014/main" id="{89A56D69-F9A8-C07E-CB61-CEEA4B13785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15547" y="4320830"/>
            <a:ext cx="704390" cy="856105"/>
          </a:xfrm>
          <a:prstGeom prst="rect">
            <a:avLst/>
          </a:prstGeom>
        </p:spPr>
      </p:pic>
      <p:sp>
        <p:nvSpPr>
          <p:cNvPr id="4" name="Title 1">
            <a:extLst>
              <a:ext uri="{FF2B5EF4-FFF2-40B4-BE49-F238E27FC236}">
                <a16:creationId xmlns:a16="http://schemas.microsoft.com/office/drawing/2014/main" id="{EB3F1E53-2741-58F7-BABA-5D71653A8D9A}"/>
              </a:ext>
            </a:extLst>
          </p:cNvPr>
          <p:cNvSpPr txBox="1">
            <a:spLocks noGrp="1"/>
          </p:cNvSpPr>
          <p:nvPr>
            <p:ph type="title" idx="4294967295"/>
          </p:nvPr>
        </p:nvSpPr>
        <p:spPr>
          <a:xfrm>
            <a:off x="703616" y="2336377"/>
            <a:ext cx="9204472"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Comment répondons-nous </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aujourd’hui </a:t>
            </a: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à la question </a:t>
            </a:r>
            <a:b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Les soins étaient-ils sécuritaires dans le passé? »</a:t>
            </a:r>
            <a:r>
              <a:rPr kumimoji="0" lang="fr-CA" sz="44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1061657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BCBFBD-8323-5103-6A90-7B70EA8A6CCC}"/>
              </a:ext>
            </a:extLst>
          </p:cNvPr>
          <p:cNvSpPr>
            <a:spLocks noGrp="1"/>
          </p:cNvSpPr>
          <p:nvPr>
            <p:ph type="sldNum" sz="quarter" idx="12"/>
          </p:nvPr>
        </p:nvSpPr>
        <p:spPr/>
        <p:txBody>
          <a:bodyPr/>
          <a:lstStyle/>
          <a:p>
            <a:fld id="{7D0AB2B7-A222-44FF-B180-C8F0FD623967}" type="slidenum">
              <a:rPr lang="en-CA" smtClean="0"/>
              <a:t>13</a:t>
            </a:fld>
            <a:endParaRPr lang="en-CA"/>
          </a:p>
        </p:txBody>
      </p:sp>
      <p:pic>
        <p:nvPicPr>
          <p:cNvPr id="3" name="Picture 2">
            <a:extLst>
              <a:ext uri="{FF2B5EF4-FFF2-40B4-BE49-F238E27FC236}">
                <a16:creationId xmlns:a16="http://schemas.microsoft.com/office/drawing/2014/main" id="{4345359D-9513-AA65-8BE2-0A950DF4EA6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5798" y="1385367"/>
            <a:ext cx="5808096" cy="2735697"/>
          </a:xfrm>
          <a:prstGeom prst="rect">
            <a:avLst/>
          </a:prstGeom>
        </p:spPr>
      </p:pic>
      <p:sp>
        <p:nvSpPr>
          <p:cNvPr id="4" name="TextBox 3">
            <a:extLst>
              <a:ext uri="{FF2B5EF4-FFF2-40B4-BE49-F238E27FC236}">
                <a16:creationId xmlns:a16="http://schemas.microsoft.com/office/drawing/2014/main" id="{C04146D9-E7F7-620F-A780-DBB3CF1BB369}"/>
              </a:ext>
            </a:extLst>
          </p:cNvPr>
          <p:cNvSpPr txBox="1"/>
          <p:nvPr/>
        </p:nvSpPr>
        <p:spPr>
          <a:xfrm>
            <a:off x="1641975" y="2674514"/>
            <a:ext cx="4454025" cy="1446550"/>
          </a:xfrm>
          <a:prstGeom prst="rect">
            <a:avLst/>
          </a:prstGeom>
          <a:noFill/>
        </p:spPr>
        <p:txBody>
          <a:bodyPr wrap="square" rtlCol="0">
            <a:spAutoFit/>
          </a:bodyPr>
          <a:lstStyle/>
          <a:p>
            <a:pPr marL="342900" indent="-342900">
              <a:buAutoNum type="arabicPeriod"/>
            </a:pPr>
            <a:r>
              <a:rPr lang="fr-CA" sz="1400"/>
              <a:t>Mesurer et surveiller les iniquités et les préjudices passés en matière de soins de santé</a:t>
            </a:r>
          </a:p>
          <a:p>
            <a:pPr marL="342900" indent="-342900">
              <a:buAutoNum type="arabicPeriod"/>
            </a:pPr>
            <a:r>
              <a:rPr kumimoji="0" lang="fr-CA" sz="1400" i="0" u="none" strike="noStrike" cap="none" normalizeH="0" baseline="0" noProof="0">
                <a:ln>
                  <a:noFill/>
                </a:ln>
                <a:effectLst/>
                <a:uLnTx/>
                <a:uFillTx/>
              </a:rPr>
              <a:t>Recommandations fortes « axées sur le système » </a:t>
            </a:r>
            <a:r>
              <a:rPr lang="fr-CA" sz="1400"/>
              <a:t>plutôt que des </a:t>
            </a:r>
            <a:r>
              <a:rPr kumimoji="0" lang="fr-CA" sz="1400" i="0" u="none" strike="noStrike" cap="none" normalizeH="0" baseline="0" noProof="0">
                <a:ln>
                  <a:noFill/>
                </a:ln>
                <a:effectLst/>
                <a:uLnTx/>
                <a:uFillTx/>
              </a:rPr>
              <a:t>recommandations faibles « axées sur la personne »</a:t>
            </a:r>
          </a:p>
          <a:p>
            <a:endParaRPr lang="en-US" sz="1600"/>
          </a:p>
        </p:txBody>
      </p:sp>
      <p:pic>
        <p:nvPicPr>
          <p:cNvPr id="8" name="Picture 7" descr="Préjudice passé. Les soins du patient étaient-ils sécuritaires dans lepassé? ">
            <a:extLst>
              <a:ext uri="{FF2B5EF4-FFF2-40B4-BE49-F238E27FC236}">
                <a16:creationId xmlns:a16="http://schemas.microsoft.com/office/drawing/2014/main" id="{20923A1D-E27A-9385-293A-4BEC44431E32}"/>
              </a:ext>
            </a:extLst>
          </p:cNvPr>
          <p:cNvPicPr>
            <a:picLocks noChangeAspect="1"/>
          </p:cNvPicPr>
          <p:nvPr/>
        </p:nvPicPr>
        <p:blipFill>
          <a:blip r:embed="rId3"/>
          <a:stretch>
            <a:fillRect/>
          </a:stretch>
        </p:blipFill>
        <p:spPr>
          <a:xfrm>
            <a:off x="7217974" y="1547079"/>
            <a:ext cx="3978284" cy="3273272"/>
          </a:xfrm>
          <a:prstGeom prst="rect">
            <a:avLst/>
          </a:prstGeom>
        </p:spPr>
      </p:pic>
      <p:sp>
        <p:nvSpPr>
          <p:cNvPr id="5" name="Title 4">
            <a:extLst>
              <a:ext uri="{FF2B5EF4-FFF2-40B4-BE49-F238E27FC236}">
                <a16:creationId xmlns:a16="http://schemas.microsoft.com/office/drawing/2014/main" id="{30AFDE91-C4C5-505F-4F91-13B22F3E2E12}"/>
              </a:ext>
            </a:extLst>
          </p:cNvPr>
          <p:cNvSpPr txBox="1">
            <a:spLocks noGrp="1"/>
          </p:cNvSpPr>
          <p:nvPr>
            <p:ph type="title" idx="4294967295"/>
          </p:nvPr>
        </p:nvSpPr>
        <p:spPr>
          <a:xfrm>
            <a:off x="2015375" y="2096623"/>
            <a:ext cx="3065672" cy="4770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500" b="1" i="0" u="none" strike="noStrike" kern="1200" cap="none" spc="0" normalizeH="0" baseline="0" noProof="0">
                <a:ln>
                  <a:noFill/>
                </a:ln>
                <a:solidFill>
                  <a:schemeClr val="tx1"/>
                </a:solidFill>
                <a:effectLst/>
                <a:uLnTx/>
                <a:uFillTx/>
                <a:latin typeface="+mn-lt"/>
                <a:ea typeface="+mn-ea"/>
                <a:cs typeface="+mn-cs"/>
              </a:rPr>
              <a:t>Préjudices passés</a:t>
            </a:r>
          </a:p>
        </p:txBody>
      </p:sp>
    </p:spTree>
    <p:extLst>
      <p:ext uri="{BB962C8B-B14F-4D97-AF65-F5344CB8AC3E}">
        <p14:creationId xmlns:p14="http://schemas.microsoft.com/office/powerpoint/2010/main" val="448372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14</a:t>
            </a:fld>
            <a:endParaRPr lang="en-CA"/>
          </a:p>
        </p:txBody>
      </p:sp>
      <p:pic>
        <p:nvPicPr>
          <p:cNvPr id="11" name="Picture 10"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9479F37D-E8A8-93F2-A2A3-48C7598FF871}"/>
              </a:ext>
            </a:extLst>
          </p:cNvPr>
          <p:cNvPicPr>
            <a:picLocks noChangeAspect="1"/>
          </p:cNvPicPr>
          <p:nvPr/>
        </p:nvPicPr>
        <p:blipFill>
          <a:blip r:embed="rId3">
            <a:alphaModFix amt="40000"/>
          </a:blip>
          <a:stretch>
            <a:fillRect/>
          </a:stretch>
        </p:blipFill>
        <p:spPr>
          <a:xfrm>
            <a:off x="9833443" y="637606"/>
            <a:ext cx="1963914" cy="1853673"/>
          </a:xfrm>
          <a:prstGeom prst="rect">
            <a:avLst/>
          </a:prstGeom>
          <a:effectLst/>
        </p:spPr>
      </p:pic>
      <p:pic>
        <p:nvPicPr>
          <p:cNvPr id="12" name="Picture 11">
            <a:extLst>
              <a:ext uri="{FF2B5EF4-FFF2-40B4-BE49-F238E27FC236}">
                <a16:creationId xmlns:a16="http://schemas.microsoft.com/office/drawing/2014/main" id="{2D5FD775-3601-1343-AB5C-0A51CE4C39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63204" y="446629"/>
            <a:ext cx="704390" cy="856105"/>
          </a:xfrm>
          <a:prstGeom prst="rect">
            <a:avLst/>
          </a:prstGeom>
        </p:spPr>
      </p:pic>
      <p:sp>
        <p:nvSpPr>
          <p:cNvPr id="5" name="Rectangle: Rounded Corners 18">
            <a:extLst>
              <a:ext uri="{FF2B5EF4-FFF2-40B4-BE49-F238E27FC236}">
                <a16:creationId xmlns:a16="http://schemas.microsoft.com/office/drawing/2014/main" id="{26E076F2-A842-6F59-F0CF-06269C591E2E}"/>
              </a:ext>
              <a:ext uri="{C183D7F6-B498-43B3-948B-1728B52AA6E4}">
                <adec:decorative xmlns:adec="http://schemas.microsoft.com/office/drawing/2017/decorative" val="1"/>
              </a:ext>
            </a:extLst>
          </p:cNvPr>
          <p:cNvSpPr/>
          <p:nvPr/>
        </p:nvSpPr>
        <p:spPr>
          <a:xfrm>
            <a:off x="505211" y="2615958"/>
            <a:ext cx="6033376" cy="2657500"/>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F37B796A-BF98-EAA8-EEBD-18FD51AF509F}"/>
              </a:ext>
            </a:extLst>
          </p:cNvPr>
          <p:cNvSpPr txBox="1">
            <a:spLocks/>
          </p:cNvSpPr>
          <p:nvPr/>
        </p:nvSpPr>
        <p:spPr>
          <a:xfrm>
            <a:off x="838200" y="2677038"/>
            <a:ext cx="6176375"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fr-CA" sz="2500" b="1">
                <a:solidFill>
                  <a:schemeClr val="tx1"/>
                </a:solidFill>
              </a:rPr>
              <a:t>Question de réflexion</a:t>
            </a:r>
          </a:p>
          <a:p>
            <a:pPr marL="0" marR="504190" indent="0">
              <a:buNone/>
            </a:pPr>
            <a:r>
              <a:rPr lang="fr-CA" sz="1800">
                <a:solidFill>
                  <a:schemeClr val="tx1"/>
                </a:solidFill>
              </a:rPr>
              <a:t>Comment pourrions-nous accroître notre compréhension des préjudices passés afin de savoir si les patientes, les patients et les communautés confrontés à des inégalités sociales et systémiques sont plus susceptibles de subir des préjudices découlant d’incidents liés à la sécurité?</a:t>
            </a:r>
          </a:p>
        </p:txBody>
      </p:sp>
      <p:sp>
        <p:nvSpPr>
          <p:cNvPr id="2" name="Title 1">
            <a:extLst>
              <a:ext uri="{FF2B5EF4-FFF2-40B4-BE49-F238E27FC236}">
                <a16:creationId xmlns:a16="http://schemas.microsoft.com/office/drawing/2014/main" id="{26424222-E5F4-BAF0-D63D-303A5CBB10DE}"/>
              </a:ext>
            </a:extLst>
          </p:cNvPr>
          <p:cNvSpPr>
            <a:spLocks noGrp="1"/>
          </p:cNvSpPr>
          <p:nvPr>
            <p:ph type="title"/>
          </p:nvPr>
        </p:nvSpPr>
        <p:spPr>
          <a:xfrm>
            <a:off x="838201" y="704224"/>
            <a:ext cx="9148482" cy="1325563"/>
          </a:xfrm>
        </p:spPr>
        <p:txBody>
          <a:bodyPr anchor="ctr">
            <a:normAutofit fontScale="90000"/>
          </a:bodyPr>
          <a:lstStyle/>
          <a:p>
            <a:r>
              <a:rPr lang="fr-CA" sz="4000">
                <a:solidFill>
                  <a:srgbClr val="3E348F"/>
                </a:solidFill>
                <a:latin typeface="Arial Black" panose="020B0A04020102020204" pitchFamily="34" charset="0"/>
              </a:rPr>
              <a:t>Thème 1 du nuage de sécurité : </a:t>
            </a:r>
            <a:br>
              <a:rPr lang="fr-CA" sz="4000">
                <a:solidFill>
                  <a:srgbClr val="3E348F"/>
                </a:solidFill>
              </a:rPr>
            </a:br>
            <a:r>
              <a:rPr lang="fr-CA" sz="4000">
                <a:solidFill>
                  <a:srgbClr val="3E348F"/>
                </a:solidFill>
              </a:rPr>
              <a:t>Mesurer et surveiller les iniquités et les préjudices passés en matière de soins de santé</a:t>
            </a:r>
          </a:p>
        </p:txBody>
      </p:sp>
    </p:spTree>
    <p:extLst>
      <p:ext uri="{BB962C8B-B14F-4D97-AF65-F5344CB8AC3E}">
        <p14:creationId xmlns:p14="http://schemas.microsoft.com/office/powerpoint/2010/main" val="3717451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15</a:t>
            </a:fld>
            <a:endParaRPr lang="en-CA"/>
          </a:p>
        </p:txBody>
      </p:sp>
      <p:pic>
        <p:nvPicPr>
          <p:cNvPr id="7" name="Picture 6"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708BCBA7-FEAC-9002-84C7-FDF4AD54CF61}"/>
              </a:ext>
            </a:extLst>
          </p:cNvPr>
          <p:cNvPicPr>
            <a:picLocks noChangeAspect="1"/>
          </p:cNvPicPr>
          <p:nvPr/>
        </p:nvPicPr>
        <p:blipFill>
          <a:blip r:embed="rId3">
            <a:alphaModFix amt="40000"/>
          </a:blip>
          <a:stretch>
            <a:fillRect/>
          </a:stretch>
        </p:blipFill>
        <p:spPr>
          <a:xfrm>
            <a:off x="9833443" y="637606"/>
            <a:ext cx="1963914" cy="1853673"/>
          </a:xfrm>
          <a:prstGeom prst="rect">
            <a:avLst/>
          </a:prstGeom>
          <a:effectLst/>
        </p:spPr>
      </p:pic>
      <p:pic>
        <p:nvPicPr>
          <p:cNvPr id="8" name="Picture 7">
            <a:extLst>
              <a:ext uri="{FF2B5EF4-FFF2-40B4-BE49-F238E27FC236}">
                <a16:creationId xmlns:a16="http://schemas.microsoft.com/office/drawing/2014/main" id="{1989D86E-D4A0-C7C1-F944-F787DC887A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63204" y="446629"/>
            <a:ext cx="704390" cy="856105"/>
          </a:xfrm>
          <a:prstGeom prst="rect">
            <a:avLst/>
          </a:prstGeom>
        </p:spPr>
      </p:pic>
      <p:sp>
        <p:nvSpPr>
          <p:cNvPr id="3" name="Text Placeholder 1">
            <a:extLst>
              <a:ext uri="{FF2B5EF4-FFF2-40B4-BE49-F238E27FC236}">
                <a16:creationId xmlns:a16="http://schemas.microsoft.com/office/drawing/2014/main" id="{CA99C6E9-46DD-D76C-4CC9-7423AD45F44F}"/>
              </a:ext>
            </a:extLst>
          </p:cNvPr>
          <p:cNvSpPr txBox="1">
            <a:spLocks/>
          </p:cNvSpPr>
          <p:nvPr/>
        </p:nvSpPr>
        <p:spPr>
          <a:xfrm>
            <a:off x="838200" y="2300309"/>
            <a:ext cx="7772400"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Clr>
                <a:schemeClr val="tx1"/>
              </a:buClr>
              <a:buFont typeface="Arial" panose="020B0604020202020204" pitchFamily="34" charset="0"/>
              <a:buNone/>
            </a:pPr>
            <a:r>
              <a:rPr lang="fr-CA" sz="3200" b="1">
                <a:solidFill>
                  <a:schemeClr val="tx1"/>
                </a:solidFill>
              </a:rPr>
              <a:t>Contexte</a:t>
            </a:r>
          </a:p>
          <a:p>
            <a:pPr marL="0" indent="0">
              <a:buClr>
                <a:schemeClr val="tx1"/>
              </a:buClr>
              <a:buNone/>
            </a:pPr>
            <a:r>
              <a:rPr lang="fr-CA" sz="1500">
                <a:solidFill>
                  <a:srgbClr val="3F3F3F"/>
                </a:solidFill>
                <a:effectLst/>
                <a:latin typeface="Helvetica" pitchFamily="2" charset="0"/>
              </a:rPr>
              <a:t>Nous savons, en nous fondant sur les données probantes et les expériences vécues par des personnes et des communautés, que les </a:t>
            </a:r>
            <a:r>
              <a:rPr lang="fr-CA" sz="1500">
                <a:solidFill>
                  <a:srgbClr val="3F3F3F"/>
                </a:solidFill>
                <a:latin typeface="Helvetica" pitchFamily="2" charset="0"/>
              </a:rPr>
              <a:t>inégalités sociales et systémiques entravent </a:t>
            </a:r>
            <a:r>
              <a:rPr lang="fr-CA" sz="1500">
                <a:solidFill>
                  <a:srgbClr val="3F3F3F"/>
                </a:solidFill>
                <a:effectLst/>
                <a:latin typeface="Helvetica" pitchFamily="2" charset="0"/>
              </a:rPr>
              <a:t>l’accès à des soins de santé sûrs et de qualité. Par exemple :  </a:t>
            </a:r>
          </a:p>
          <a:p>
            <a:pPr>
              <a:buClr>
                <a:schemeClr val="tx1"/>
              </a:buClr>
            </a:pPr>
            <a:r>
              <a:rPr lang="fr-CA" sz="1500">
                <a:solidFill>
                  <a:srgbClr val="3F3F3F"/>
                </a:solidFill>
                <a:effectLst/>
                <a:latin typeface="Helvetica" pitchFamily="2" charset="0"/>
              </a:rPr>
              <a:t>les incidents liés à la sécurité dans les services de maternité et d’obstétrique  </a:t>
            </a:r>
          </a:p>
          <a:p>
            <a:pPr>
              <a:buClr>
                <a:schemeClr val="tx1"/>
              </a:buClr>
            </a:pPr>
            <a:r>
              <a:rPr lang="fr-CA" sz="1500">
                <a:solidFill>
                  <a:srgbClr val="3F3F3F"/>
                </a:solidFill>
                <a:effectLst/>
                <a:latin typeface="Helvetica" pitchFamily="2" charset="0"/>
              </a:rPr>
              <a:t>l’utilisation excessive de moyens de contention  </a:t>
            </a:r>
          </a:p>
          <a:p>
            <a:pPr>
              <a:buClr>
                <a:schemeClr val="tx1"/>
              </a:buClr>
            </a:pPr>
            <a:r>
              <a:rPr lang="fr-CA" sz="1500">
                <a:solidFill>
                  <a:srgbClr val="3F3F3F"/>
                </a:solidFill>
                <a:effectLst/>
                <a:latin typeface="Helvetica" pitchFamily="2" charset="0"/>
              </a:rPr>
              <a:t>la sédation et la tranquillisation excessives  </a:t>
            </a:r>
          </a:p>
          <a:p>
            <a:pPr>
              <a:buClr>
                <a:schemeClr val="tx1"/>
              </a:buClr>
            </a:pPr>
            <a:r>
              <a:rPr lang="fr-CA" sz="1500">
                <a:solidFill>
                  <a:srgbClr val="3F3F3F"/>
                </a:solidFill>
                <a:effectLst/>
                <a:latin typeface="Helvetica" pitchFamily="2" charset="0"/>
              </a:rPr>
              <a:t>l’isolement dans des établissements de santé mentale </a:t>
            </a:r>
            <a:br>
              <a:rPr lang="fr-CA" sz="1500">
                <a:solidFill>
                  <a:srgbClr val="3F3F3F"/>
                </a:solidFill>
                <a:effectLst/>
                <a:latin typeface="Helvetica" pitchFamily="2" charset="0"/>
              </a:rPr>
            </a:br>
            <a:endParaRPr lang="fr-CA" sz="1500">
              <a:solidFill>
                <a:srgbClr val="3F3F3F"/>
              </a:solidFill>
              <a:effectLst/>
              <a:latin typeface="Helvetica" pitchFamily="2" charset="0"/>
            </a:endParaRPr>
          </a:p>
          <a:p>
            <a:pPr marL="0" indent="0">
              <a:buClr>
                <a:schemeClr val="tx1"/>
              </a:buClr>
              <a:buNone/>
            </a:pPr>
            <a:r>
              <a:rPr lang="fr-CA" sz="1500">
                <a:solidFill>
                  <a:srgbClr val="3F3F3F"/>
                </a:solidFill>
                <a:effectLst/>
                <a:latin typeface="Helvetica" pitchFamily="2" charset="0"/>
              </a:rPr>
              <a:t>Il peut en découler des incidents de sécurité susceptibles de causer des préjudices physiques, psychologiques, sociaux et spirituels</a:t>
            </a:r>
            <a:r>
              <a:rPr lang="fr-CA" sz="1600">
                <a:solidFill>
                  <a:srgbClr val="3F3F3F"/>
                </a:solidFill>
                <a:effectLst/>
                <a:latin typeface="Helvetica" pitchFamily="2" charset="0"/>
              </a:rPr>
              <a:t>.</a:t>
            </a:r>
          </a:p>
        </p:txBody>
      </p:sp>
      <p:sp>
        <p:nvSpPr>
          <p:cNvPr id="2" name="Title 1">
            <a:extLst>
              <a:ext uri="{FF2B5EF4-FFF2-40B4-BE49-F238E27FC236}">
                <a16:creationId xmlns:a16="http://schemas.microsoft.com/office/drawing/2014/main" id="{54810238-DE34-1348-603C-BEBB24914571}"/>
              </a:ext>
            </a:extLst>
          </p:cNvPr>
          <p:cNvSpPr>
            <a:spLocks noGrp="1"/>
          </p:cNvSpPr>
          <p:nvPr>
            <p:ph type="title"/>
          </p:nvPr>
        </p:nvSpPr>
        <p:spPr>
          <a:xfrm>
            <a:off x="838200" y="704224"/>
            <a:ext cx="9139518" cy="1325563"/>
          </a:xfrm>
        </p:spPr>
        <p:txBody>
          <a:bodyPr anchor="ctr">
            <a:normAutofit fontScale="90000"/>
          </a:bodyPr>
          <a:lstStyle/>
          <a:p>
            <a:r>
              <a:rPr lang="fr-CA" sz="4000">
                <a:solidFill>
                  <a:srgbClr val="3E348F"/>
                </a:solidFill>
                <a:latin typeface="Arial Black" panose="020B0A04020102020204" pitchFamily="34" charset="0"/>
              </a:rPr>
              <a:t>Thème 1 du nuage de sécurité : </a:t>
            </a:r>
            <a:br>
              <a:rPr lang="fr-CA" sz="4000">
                <a:solidFill>
                  <a:srgbClr val="3E348F"/>
                </a:solidFill>
              </a:rPr>
            </a:br>
            <a:r>
              <a:rPr lang="fr-CA" sz="4000">
                <a:solidFill>
                  <a:srgbClr val="3E348F"/>
                </a:solidFill>
              </a:rPr>
              <a:t>Mesurer et surveiller les iniquités et les préjudices passés en matière de soins de santé</a:t>
            </a:r>
          </a:p>
        </p:txBody>
      </p:sp>
    </p:spTree>
    <p:extLst>
      <p:ext uri="{BB962C8B-B14F-4D97-AF65-F5344CB8AC3E}">
        <p14:creationId xmlns:p14="http://schemas.microsoft.com/office/powerpoint/2010/main" val="220593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16</a:t>
            </a:fld>
            <a:endParaRPr lang="en-CA"/>
          </a:p>
        </p:txBody>
      </p:sp>
      <p:pic>
        <p:nvPicPr>
          <p:cNvPr id="5" name="Picture 4"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3A797738-6093-40B7-5BBD-13A774675934}"/>
              </a:ext>
            </a:extLst>
          </p:cNvPr>
          <p:cNvPicPr>
            <a:picLocks noChangeAspect="1"/>
          </p:cNvPicPr>
          <p:nvPr/>
        </p:nvPicPr>
        <p:blipFill>
          <a:blip r:embed="rId3">
            <a:alphaModFix amt="40000"/>
          </a:blip>
          <a:stretch>
            <a:fillRect/>
          </a:stretch>
        </p:blipFill>
        <p:spPr>
          <a:xfrm>
            <a:off x="9833443" y="637606"/>
            <a:ext cx="1963914" cy="1853673"/>
          </a:xfrm>
          <a:prstGeom prst="rect">
            <a:avLst/>
          </a:prstGeom>
          <a:effectLst/>
        </p:spPr>
      </p:pic>
      <p:pic>
        <p:nvPicPr>
          <p:cNvPr id="6" name="Picture 5">
            <a:extLst>
              <a:ext uri="{FF2B5EF4-FFF2-40B4-BE49-F238E27FC236}">
                <a16:creationId xmlns:a16="http://schemas.microsoft.com/office/drawing/2014/main" id="{0828ABFD-44ED-75FF-C5DE-CED65BBBF11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63204" y="446629"/>
            <a:ext cx="704390" cy="856105"/>
          </a:xfrm>
          <a:prstGeom prst="rect">
            <a:avLst/>
          </a:prstGeom>
        </p:spPr>
      </p:pic>
      <p:sp>
        <p:nvSpPr>
          <p:cNvPr id="7" name="Rectangle: Rounded Corners 18">
            <a:extLst>
              <a:ext uri="{FF2B5EF4-FFF2-40B4-BE49-F238E27FC236}">
                <a16:creationId xmlns:a16="http://schemas.microsoft.com/office/drawing/2014/main" id="{8FEE3045-BE2F-B993-8A93-9B5346BEF686}"/>
              </a:ext>
              <a:ext uri="{C183D7F6-B498-43B3-948B-1728B52AA6E4}">
                <adec:decorative xmlns:adec="http://schemas.microsoft.com/office/drawing/2017/decorative" val="1"/>
              </a:ext>
            </a:extLst>
          </p:cNvPr>
          <p:cNvSpPr/>
          <p:nvPr/>
        </p:nvSpPr>
        <p:spPr>
          <a:xfrm>
            <a:off x="441711" y="2501900"/>
            <a:ext cx="8219689" cy="268341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0" name="Text Placeholder 1">
            <a:extLst>
              <a:ext uri="{FF2B5EF4-FFF2-40B4-BE49-F238E27FC236}">
                <a16:creationId xmlns:a16="http://schemas.microsoft.com/office/drawing/2014/main" id="{C2B5564A-2721-C7FA-161B-481ED9F0A1CB}"/>
              </a:ext>
            </a:extLst>
          </p:cNvPr>
          <p:cNvSpPr txBox="1">
            <a:spLocks/>
          </p:cNvSpPr>
          <p:nvPr/>
        </p:nvSpPr>
        <p:spPr>
          <a:xfrm>
            <a:off x="800494" y="2629905"/>
            <a:ext cx="7862740"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indent="0" defTabSz="457200">
              <a:buClr>
                <a:schemeClr val="tx1"/>
              </a:buClr>
              <a:buNone/>
            </a:pPr>
            <a:r>
              <a:rPr lang="fr-CA" sz="2300" b="1">
                <a:solidFill>
                  <a:schemeClr val="tx1"/>
                </a:solidFill>
              </a:rPr>
              <a:t>Questions liées à ce thème du nuage de sécurité :</a:t>
            </a:r>
          </a:p>
          <a:p>
            <a:pPr>
              <a:buClr>
                <a:schemeClr val="tx1"/>
              </a:buClr>
            </a:pPr>
            <a:r>
              <a:rPr lang="fr-CA" sz="1600">
                <a:solidFill>
                  <a:schemeClr val="tx1"/>
                </a:solidFill>
              </a:rPr>
              <a:t>À quoi ressemblent les données de votre organisme sur les préjudices passés?</a:t>
            </a:r>
            <a:br>
              <a:rPr lang="fr-CA" sz="1600">
                <a:solidFill>
                  <a:schemeClr val="tx1"/>
                </a:solidFill>
              </a:rPr>
            </a:br>
            <a:r>
              <a:rPr lang="fr-CA" sz="1600">
                <a:solidFill>
                  <a:schemeClr val="tx1"/>
                </a:solidFill>
              </a:rPr>
              <a:t>Vous donnent-elles un aperçu des iniquités en matière de santé? </a:t>
            </a:r>
          </a:p>
          <a:p>
            <a:pPr>
              <a:buClr>
                <a:schemeClr val="tx1"/>
              </a:buClr>
            </a:pPr>
            <a:r>
              <a:rPr lang="fr-CA" sz="1600">
                <a:solidFill>
                  <a:schemeClr val="tx1"/>
                </a:solidFill>
              </a:rPr>
              <a:t>Pouvez-vous nommer des incidents précis qui ont facilité la détection </a:t>
            </a:r>
            <a:r>
              <a:rPr lang="fr-CA" sz="1600" b="1">
                <a:solidFill>
                  <a:schemeClr val="tx1"/>
                </a:solidFill>
              </a:rPr>
              <a:t>de problèmes d’iniquités et d’incidents liés à la sécurité des patients?</a:t>
            </a:r>
            <a:r>
              <a:rPr lang="fr-CA" sz="1600">
                <a:solidFill>
                  <a:schemeClr val="tx1"/>
                </a:solidFill>
              </a:rPr>
              <a:t> </a:t>
            </a:r>
          </a:p>
          <a:p>
            <a:pPr>
              <a:buClr>
                <a:schemeClr val="tx1"/>
              </a:buClr>
            </a:pPr>
            <a:r>
              <a:rPr lang="fr-CA" sz="1600">
                <a:solidFill>
                  <a:schemeClr val="tx1"/>
                </a:solidFill>
              </a:rPr>
              <a:t>Comment pourriez-vous renforcer vos connaissances organisationnelles pour mieux comprendre l’incidence des iniquités en matière de santé sur la sécurité des patients? </a:t>
            </a:r>
          </a:p>
        </p:txBody>
      </p:sp>
      <p:sp>
        <p:nvSpPr>
          <p:cNvPr id="12" name="Title 1">
            <a:extLst>
              <a:ext uri="{FF2B5EF4-FFF2-40B4-BE49-F238E27FC236}">
                <a16:creationId xmlns:a16="http://schemas.microsoft.com/office/drawing/2014/main" id="{1CE8D782-4551-A26A-AEDA-8858335A0696}"/>
              </a:ext>
            </a:extLst>
          </p:cNvPr>
          <p:cNvSpPr>
            <a:spLocks noGrp="1"/>
          </p:cNvSpPr>
          <p:nvPr>
            <p:ph type="title"/>
          </p:nvPr>
        </p:nvSpPr>
        <p:spPr>
          <a:xfrm>
            <a:off x="838201" y="704224"/>
            <a:ext cx="8977902" cy="1325563"/>
          </a:xfrm>
        </p:spPr>
        <p:txBody>
          <a:bodyPr anchor="ctr">
            <a:normAutofit fontScale="90000"/>
          </a:bodyPr>
          <a:lstStyle/>
          <a:p>
            <a:r>
              <a:rPr lang="fr-CA" sz="4000">
                <a:solidFill>
                  <a:srgbClr val="3E348F"/>
                </a:solidFill>
                <a:latin typeface="Arial Black" panose="020B0A04020102020204" pitchFamily="34" charset="0"/>
              </a:rPr>
              <a:t>Thème 1 du nuage de sécurité : </a:t>
            </a:r>
            <a:br>
              <a:rPr lang="fr-CA" sz="4000">
                <a:solidFill>
                  <a:srgbClr val="3E348F"/>
                </a:solidFill>
              </a:rPr>
            </a:br>
            <a:r>
              <a:rPr lang="fr-CA" sz="4000">
                <a:solidFill>
                  <a:srgbClr val="3E348F"/>
                </a:solidFill>
              </a:rPr>
              <a:t>Mesurer et surveiller les iniquités et les préjudices passés en matière de soins de santé</a:t>
            </a:r>
          </a:p>
        </p:txBody>
      </p:sp>
    </p:spTree>
    <p:extLst>
      <p:ext uri="{BB962C8B-B14F-4D97-AF65-F5344CB8AC3E}">
        <p14:creationId xmlns:p14="http://schemas.microsoft.com/office/powerpoint/2010/main" val="1189787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17</a:t>
            </a:fld>
            <a:endParaRPr lang="en-CA"/>
          </a:p>
        </p:txBody>
      </p:sp>
      <p:pic>
        <p:nvPicPr>
          <p:cNvPr id="7" name="Picture 6"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18A59173-7CAD-782A-F47C-F910744D306B}"/>
              </a:ext>
            </a:extLst>
          </p:cNvPr>
          <p:cNvPicPr>
            <a:picLocks noChangeAspect="1"/>
          </p:cNvPicPr>
          <p:nvPr/>
        </p:nvPicPr>
        <p:blipFill>
          <a:blip r:embed="rId2">
            <a:alphaModFix amt="40000"/>
          </a:blip>
          <a:stretch>
            <a:fillRect/>
          </a:stretch>
        </p:blipFill>
        <p:spPr>
          <a:xfrm>
            <a:off x="9833443" y="637606"/>
            <a:ext cx="1963914" cy="1853673"/>
          </a:xfrm>
          <a:prstGeom prst="rect">
            <a:avLst/>
          </a:prstGeom>
          <a:effectLst/>
        </p:spPr>
      </p:pic>
      <p:pic>
        <p:nvPicPr>
          <p:cNvPr id="8" name="Picture 7">
            <a:extLst>
              <a:ext uri="{FF2B5EF4-FFF2-40B4-BE49-F238E27FC236}">
                <a16:creationId xmlns:a16="http://schemas.microsoft.com/office/drawing/2014/main" id="{46FCE3BD-A57A-F37B-8D28-42A2F85B2C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63204" y="446629"/>
            <a:ext cx="704390" cy="856105"/>
          </a:xfrm>
          <a:prstGeom prst="rect">
            <a:avLst/>
          </a:prstGeom>
        </p:spPr>
      </p:pic>
      <p:sp>
        <p:nvSpPr>
          <p:cNvPr id="2" name="Rectangle: Rounded Corners 18">
            <a:extLst>
              <a:ext uri="{FF2B5EF4-FFF2-40B4-BE49-F238E27FC236}">
                <a16:creationId xmlns:a16="http://schemas.microsoft.com/office/drawing/2014/main" id="{0E321F7C-36F5-E6DB-513E-33D93E882902}"/>
              </a:ext>
              <a:ext uri="{C183D7F6-B498-43B3-948B-1728B52AA6E4}">
                <adec:decorative xmlns:adec="http://schemas.microsoft.com/office/drawing/2017/decorative" val="1"/>
              </a:ext>
            </a:extLst>
          </p:cNvPr>
          <p:cNvSpPr/>
          <p:nvPr/>
        </p:nvSpPr>
        <p:spPr>
          <a:xfrm>
            <a:off x="514638" y="2851628"/>
            <a:ext cx="6033376" cy="2776174"/>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6" name="Text Placeholder 1">
            <a:extLst>
              <a:ext uri="{FF2B5EF4-FFF2-40B4-BE49-F238E27FC236}">
                <a16:creationId xmlns:a16="http://schemas.microsoft.com/office/drawing/2014/main" id="{99DC8AB4-3747-59BE-93FA-269CFBDA508B}"/>
              </a:ext>
            </a:extLst>
          </p:cNvPr>
          <p:cNvSpPr txBox="1">
            <a:spLocks/>
          </p:cNvSpPr>
          <p:nvPr/>
        </p:nvSpPr>
        <p:spPr>
          <a:xfrm>
            <a:off x="838200" y="2979342"/>
            <a:ext cx="5257800" cy="2242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fr-CA" sz="2500" b="1">
                <a:solidFill>
                  <a:srgbClr val="000000"/>
                </a:solidFill>
              </a:rPr>
              <a:t>Question de réflexion</a:t>
            </a:r>
          </a:p>
          <a:p>
            <a:pPr marL="0" marR="0" lvl="0" indent="0" defTabSz="914400" fontAlgn="auto">
              <a:lnSpc>
                <a:spcPct val="90000"/>
              </a:lnSpc>
              <a:spcBef>
                <a:spcPts val="0"/>
              </a:spcBef>
              <a:spcAft>
                <a:spcPts val="600"/>
              </a:spcAft>
              <a:buClrTx/>
              <a:buSzTx/>
              <a:buNone/>
              <a:tabLst/>
              <a:defRPr/>
            </a:pPr>
            <a:r>
              <a:rPr kumimoji="0" lang="fr-CA" sz="1700" b="0" i="0" u="none" strike="noStrike" cap="none" normalizeH="0" baseline="0" noProof="0">
                <a:ln>
                  <a:noFill/>
                </a:ln>
                <a:solidFill>
                  <a:srgbClr val="000000"/>
                </a:solidFill>
                <a:effectLst/>
                <a:uLnTx/>
                <a:uFillTx/>
              </a:rPr>
              <a:t>Combien de recommandations issues de nos rapports d’enquête sur les incidents se concentrent sur l’amélioration de la conception du système de santé (recommandations axées sur le système), </a:t>
            </a:r>
            <a:br>
              <a:rPr kumimoji="0" lang="fr-CA" sz="1700" b="0" i="0" u="none" strike="noStrike" cap="none" normalizeH="0" baseline="0" noProof="0">
                <a:ln>
                  <a:noFill/>
                </a:ln>
                <a:solidFill>
                  <a:srgbClr val="000000"/>
                </a:solidFill>
                <a:effectLst/>
                <a:uLnTx/>
                <a:uFillTx/>
              </a:rPr>
            </a:br>
            <a:r>
              <a:rPr kumimoji="0" lang="fr-CA" sz="1700" b="0" i="0" u="none" strike="noStrike" cap="none" normalizeH="0" baseline="0" noProof="0">
                <a:ln>
                  <a:noFill/>
                </a:ln>
                <a:solidFill>
                  <a:srgbClr val="000000"/>
                </a:solidFill>
                <a:effectLst/>
                <a:uLnTx/>
                <a:uFillTx/>
              </a:rPr>
              <a:t>et combien appellent le personnel de santé au lieu d’intervention à se conformer, </a:t>
            </a:r>
            <a:r>
              <a:rPr lang="fr-CA" sz="1700">
                <a:solidFill>
                  <a:srgbClr val="000000"/>
                </a:solidFill>
              </a:rPr>
              <a:t>à</a:t>
            </a:r>
            <a:r>
              <a:rPr kumimoji="0" lang="fr-CA" sz="1700" b="0" i="0" u="none" strike="noStrike" cap="none" normalizeH="0" baseline="0" noProof="0">
                <a:ln>
                  <a:noFill/>
                </a:ln>
                <a:solidFill>
                  <a:srgbClr val="000000"/>
                </a:solidFill>
                <a:effectLst/>
                <a:uLnTx/>
                <a:uFillTx/>
              </a:rPr>
              <a:t> faire plus d’efforts ou </a:t>
            </a:r>
            <a:r>
              <a:rPr lang="fr-CA" sz="1700">
                <a:solidFill>
                  <a:srgbClr val="000000"/>
                </a:solidFill>
              </a:rPr>
              <a:t>à </a:t>
            </a:r>
            <a:r>
              <a:rPr kumimoji="0" lang="fr-CA" sz="1700" b="0" i="0" u="none" strike="noStrike" cap="none" normalizeH="0" baseline="0" noProof="0">
                <a:ln>
                  <a:noFill/>
                </a:ln>
                <a:solidFill>
                  <a:srgbClr val="000000"/>
                </a:solidFill>
                <a:effectLst/>
                <a:uLnTx/>
                <a:uFillTx/>
              </a:rPr>
              <a:t>effectuer des tâches supplémentaires (</a:t>
            </a:r>
            <a:r>
              <a:rPr lang="fr-CA" sz="1700">
                <a:solidFill>
                  <a:srgbClr val="000000"/>
                </a:solidFill>
              </a:rPr>
              <a:t>recommandations</a:t>
            </a:r>
            <a:r>
              <a:rPr kumimoji="0" lang="fr-CA" sz="1700" b="0" i="0" u="none" strike="noStrike" cap="none" normalizeH="0" baseline="0" noProof="0">
                <a:ln>
                  <a:noFill/>
                </a:ln>
                <a:solidFill>
                  <a:srgbClr val="000000"/>
                </a:solidFill>
                <a:effectLst/>
                <a:uLnTx/>
                <a:uFillTx/>
              </a:rPr>
              <a:t> axées sur la personne)?</a:t>
            </a:r>
          </a:p>
        </p:txBody>
      </p:sp>
      <p:sp>
        <p:nvSpPr>
          <p:cNvPr id="14" name="Title 1">
            <a:extLst>
              <a:ext uri="{FF2B5EF4-FFF2-40B4-BE49-F238E27FC236}">
                <a16:creationId xmlns:a16="http://schemas.microsoft.com/office/drawing/2014/main" id="{05AD1563-B7AC-2169-DEA3-C9E8B93AD72E}"/>
              </a:ext>
            </a:extLst>
          </p:cNvPr>
          <p:cNvSpPr>
            <a:spLocks noGrp="1"/>
          </p:cNvSpPr>
          <p:nvPr>
            <p:ph type="title"/>
          </p:nvPr>
        </p:nvSpPr>
        <p:spPr>
          <a:xfrm>
            <a:off x="838200" y="704224"/>
            <a:ext cx="8789894" cy="1325563"/>
          </a:xfrm>
        </p:spPr>
        <p:txBody>
          <a:bodyPr anchor="ctr">
            <a:normAutofit fontScale="90000"/>
          </a:bodyPr>
          <a:lstStyle/>
          <a:p>
            <a:r>
              <a:rPr lang="fr-CA" sz="4000">
                <a:solidFill>
                  <a:srgbClr val="3E348F"/>
                </a:solidFill>
                <a:latin typeface="Arial Black" panose="020B0A04020102020204" pitchFamily="34" charset="0"/>
              </a:rPr>
              <a:t>Thème 2 du nuage de sécurité</a:t>
            </a:r>
            <a:r>
              <a:rPr lang="fr-CA" sz="4000">
                <a:solidFill>
                  <a:srgbClr val="3E348F"/>
                </a:solidFill>
                <a:latin typeface="Arial Black" panose="020B0A04020102020204" pitchFamily="34" charset="0"/>
                <a:cs typeface="Arial Black" panose="020B0604020202020204" pitchFamily="34" charset="0"/>
              </a:rPr>
              <a:t> </a:t>
            </a:r>
            <a:r>
              <a:rPr lang="fr-CA" sz="4000">
                <a:solidFill>
                  <a:srgbClr val="3E348F"/>
                </a:solidFill>
                <a:latin typeface="Arial Black" panose="020B0604020202020204" pitchFamily="34" charset="0"/>
                <a:cs typeface="Arial Black" panose="020B0604020202020204" pitchFamily="34" charset="0"/>
              </a:rPr>
              <a:t>: </a:t>
            </a:r>
            <a:br>
              <a:rPr lang="fr-CA" sz="4000">
                <a:solidFill>
                  <a:srgbClr val="3E348F"/>
                </a:solidFill>
                <a:latin typeface="Arial Black" panose="020B0604020202020204" pitchFamily="34" charset="0"/>
                <a:cs typeface="Arial Black" panose="020B0604020202020204" pitchFamily="34" charset="0"/>
              </a:rPr>
            </a:br>
            <a:r>
              <a:rPr lang="fr-CA" sz="4000">
                <a:solidFill>
                  <a:srgbClr val="3E348F"/>
                </a:solidFill>
                <a:latin typeface="+mn-lt"/>
                <a:cs typeface="Arial Black" panose="020B0604020202020204" pitchFamily="34" charset="0"/>
              </a:rPr>
              <a:t>Recommandations « axées sur le système » ou « axées sur la personne »</a:t>
            </a:r>
          </a:p>
        </p:txBody>
      </p:sp>
    </p:spTree>
    <p:extLst>
      <p:ext uri="{BB962C8B-B14F-4D97-AF65-F5344CB8AC3E}">
        <p14:creationId xmlns:p14="http://schemas.microsoft.com/office/powerpoint/2010/main" val="2240061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46AD7B-7746-1012-F8B0-6CD539D0FB1C}"/>
              </a:ext>
            </a:extLst>
          </p:cNvPr>
          <p:cNvSpPr>
            <a:spLocks noGrp="1"/>
          </p:cNvSpPr>
          <p:nvPr>
            <p:ph type="sldNum" sz="quarter" idx="12"/>
          </p:nvPr>
        </p:nvSpPr>
        <p:spPr/>
        <p:txBody>
          <a:bodyPr/>
          <a:lstStyle/>
          <a:p>
            <a:fld id="{7D0AB2B7-A222-44FF-B180-C8F0FD623967}" type="slidenum">
              <a:rPr lang="en-CA" smtClean="0"/>
              <a:t>18</a:t>
            </a:fld>
            <a:endParaRPr lang="en-CA"/>
          </a:p>
        </p:txBody>
      </p:sp>
      <p:pic>
        <p:nvPicPr>
          <p:cNvPr id="7" name="Picture 6">
            <a:extLst>
              <a:ext uri="{FF2B5EF4-FFF2-40B4-BE49-F238E27FC236}">
                <a16:creationId xmlns:a16="http://schemas.microsoft.com/office/drawing/2014/main" id="{B50F27F0-DECF-30EE-A518-370889223AA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pic>
        <p:nvPicPr>
          <p:cNvPr id="8" name="Picture 7"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D06416FE-E3D8-E909-3B5A-2FFC6A6EE91F}"/>
              </a:ext>
            </a:extLst>
          </p:cNvPr>
          <p:cNvPicPr>
            <a:picLocks noChangeAspect="1"/>
          </p:cNvPicPr>
          <p:nvPr/>
        </p:nvPicPr>
        <p:blipFill>
          <a:blip r:embed="rId4">
            <a:alphaModFix amt="40000"/>
          </a:blip>
          <a:stretch>
            <a:fillRect/>
          </a:stretch>
        </p:blipFill>
        <p:spPr>
          <a:xfrm>
            <a:off x="9833443" y="637606"/>
            <a:ext cx="1963914" cy="1853673"/>
          </a:xfrm>
          <a:prstGeom prst="rect">
            <a:avLst/>
          </a:prstGeom>
          <a:effectLst/>
        </p:spPr>
      </p:pic>
      <p:pic>
        <p:nvPicPr>
          <p:cNvPr id="9" name="Picture 8">
            <a:extLst>
              <a:ext uri="{FF2B5EF4-FFF2-40B4-BE49-F238E27FC236}">
                <a16:creationId xmlns:a16="http://schemas.microsoft.com/office/drawing/2014/main" id="{46DFCC58-3EE5-2BE3-CBBD-3B0FD204E3E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463204" y="446629"/>
            <a:ext cx="704390" cy="856105"/>
          </a:xfrm>
          <a:prstGeom prst="rect">
            <a:avLst/>
          </a:prstGeom>
        </p:spPr>
      </p:pic>
      <p:sp>
        <p:nvSpPr>
          <p:cNvPr id="4" name="Text Placeholder 1">
            <a:extLst>
              <a:ext uri="{FF2B5EF4-FFF2-40B4-BE49-F238E27FC236}">
                <a16:creationId xmlns:a16="http://schemas.microsoft.com/office/drawing/2014/main" id="{33B5ED0E-88BA-8302-D0A3-869939CC8263}"/>
              </a:ext>
            </a:extLst>
          </p:cNvPr>
          <p:cNvSpPr txBox="1">
            <a:spLocks/>
          </p:cNvSpPr>
          <p:nvPr/>
        </p:nvSpPr>
        <p:spPr>
          <a:xfrm>
            <a:off x="838200" y="2300309"/>
            <a:ext cx="7222958"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fr-CA" sz="3600" b="1">
                <a:solidFill>
                  <a:schemeClr val="tx1"/>
                </a:solidFill>
              </a:rPr>
              <a:t>Contexte</a:t>
            </a:r>
          </a:p>
          <a:p>
            <a:r>
              <a:rPr lang="fr-CA" sz="1600">
                <a:solidFill>
                  <a:srgbClr val="3F3F3F"/>
                </a:solidFill>
                <a:effectLst/>
                <a:latin typeface="Helvetica" pitchFamily="2" charset="0"/>
              </a:rPr>
              <a:t>Les enquêtes sur les incidents dans le secteur de la santé aboutissent souvent à des recommandations « axées sur la personne » que les spécialistes en facteurs humains jugent moins efficaces.</a:t>
            </a:r>
          </a:p>
          <a:p>
            <a:r>
              <a:rPr lang="fr-CA" sz="1600">
                <a:solidFill>
                  <a:srgbClr val="3F3F3F"/>
                </a:solidFill>
                <a:effectLst/>
                <a:latin typeface="Helvetica" pitchFamily="2" charset="0"/>
              </a:rPr>
              <a:t>Les recherches sur les facteurs humains nous montrent que lorsque </a:t>
            </a:r>
            <a:br>
              <a:rPr lang="fr-CA" sz="1600">
                <a:solidFill>
                  <a:srgbClr val="3F3F3F"/>
                </a:solidFill>
                <a:effectLst/>
                <a:latin typeface="Helvetica" pitchFamily="2" charset="0"/>
              </a:rPr>
            </a:br>
            <a:r>
              <a:rPr lang="fr-CA" sz="1600">
                <a:solidFill>
                  <a:srgbClr val="3F3F3F"/>
                </a:solidFill>
                <a:effectLst/>
                <a:latin typeface="Helvetica" pitchFamily="2" charset="0"/>
              </a:rPr>
              <a:t>nous nous appuyons uniquement sur des recommandations axées </a:t>
            </a:r>
            <a:br>
              <a:rPr lang="fr-CA" sz="1600">
                <a:solidFill>
                  <a:srgbClr val="3F3F3F"/>
                </a:solidFill>
                <a:effectLst/>
                <a:latin typeface="Helvetica" pitchFamily="2" charset="0"/>
              </a:rPr>
            </a:br>
            <a:r>
              <a:rPr lang="fr-CA" sz="1600">
                <a:solidFill>
                  <a:srgbClr val="3F3F3F"/>
                </a:solidFill>
                <a:effectLst/>
                <a:latin typeface="Helvetica" pitchFamily="2" charset="0"/>
              </a:rPr>
              <a:t>sur la personne, les mêmes types d’incidents sont susceptibles </a:t>
            </a:r>
            <a:br>
              <a:rPr lang="fr-CA" sz="1600">
                <a:solidFill>
                  <a:srgbClr val="3F3F3F"/>
                </a:solidFill>
                <a:effectLst/>
                <a:latin typeface="Helvetica" pitchFamily="2" charset="0"/>
              </a:rPr>
            </a:br>
            <a:r>
              <a:rPr lang="fr-CA" sz="1600">
                <a:solidFill>
                  <a:srgbClr val="3F3F3F"/>
                </a:solidFill>
                <a:effectLst/>
                <a:latin typeface="Helvetica" pitchFamily="2" charset="0"/>
              </a:rPr>
              <a:t>de se reproduire.  </a:t>
            </a:r>
          </a:p>
          <a:p>
            <a:r>
              <a:rPr lang="fr-CA" sz="1600">
                <a:solidFill>
                  <a:srgbClr val="3F3F3F"/>
                </a:solidFill>
                <a:effectLst/>
                <a:latin typeface="Helvetica" pitchFamily="2" charset="0"/>
              </a:rPr>
              <a:t>Le fait de concevoir des systèmes de santé permettant au personnel de prodiguer des soins sûrs aux patientes et patients permettra d’améliorer davantage la sécurité que de simplement demander au personnel de se conformer, de faire mieux ou d’en faire plus.</a:t>
            </a:r>
          </a:p>
          <a:p>
            <a:pPr lvl="1" fontAlgn="base">
              <a:buClr>
                <a:schemeClr val="accent1"/>
              </a:buClr>
              <a:buFont typeface="Arial" panose="020B0604020202020204" pitchFamily="34" charset="0"/>
              <a:buChar char="•"/>
            </a:pPr>
            <a:endParaRPr lang="en-US" sz="1600">
              <a:solidFill>
                <a:schemeClr val="tx1"/>
              </a:solidFill>
            </a:endParaRPr>
          </a:p>
        </p:txBody>
      </p:sp>
      <p:sp>
        <p:nvSpPr>
          <p:cNvPr id="6" name="Title 1">
            <a:extLst>
              <a:ext uri="{FF2B5EF4-FFF2-40B4-BE49-F238E27FC236}">
                <a16:creationId xmlns:a16="http://schemas.microsoft.com/office/drawing/2014/main" id="{1156DB35-9B09-0EC3-BC44-5AB8C4C79260}"/>
              </a:ext>
            </a:extLst>
          </p:cNvPr>
          <p:cNvSpPr>
            <a:spLocks noGrp="1"/>
          </p:cNvSpPr>
          <p:nvPr>
            <p:ph type="title"/>
          </p:nvPr>
        </p:nvSpPr>
        <p:spPr>
          <a:xfrm>
            <a:off x="800493" y="657090"/>
            <a:ext cx="9682113" cy="1325563"/>
          </a:xfrm>
        </p:spPr>
        <p:txBody>
          <a:bodyPr anchor="ctr">
            <a:normAutofit fontScale="90000"/>
          </a:bodyPr>
          <a:lstStyle/>
          <a:p>
            <a:r>
              <a:rPr lang="fr-CA" sz="4000">
                <a:solidFill>
                  <a:srgbClr val="3E348F"/>
                </a:solidFill>
                <a:latin typeface="Arial Black" panose="020B0604020202020204" pitchFamily="34" charset="0"/>
                <a:cs typeface="Arial Black" panose="020B0604020202020204" pitchFamily="34" charset="0"/>
              </a:rPr>
              <a:t>Thème 2 du nuage de sécurité : </a:t>
            </a:r>
            <a:br>
              <a:rPr lang="fr-CA" sz="4000">
                <a:solidFill>
                  <a:srgbClr val="3E348F"/>
                </a:solidFill>
                <a:latin typeface="Arial Black" panose="020B0604020202020204" pitchFamily="34" charset="0"/>
                <a:cs typeface="Arial Black" panose="020B0604020202020204" pitchFamily="34" charset="0"/>
              </a:rPr>
            </a:br>
            <a:r>
              <a:rPr lang="fr-CA" sz="4000">
                <a:solidFill>
                  <a:srgbClr val="3E348F"/>
                </a:solidFill>
                <a:latin typeface="+mj-lt"/>
                <a:cs typeface="Arial Black" panose="020B0604020202020204" pitchFamily="34" charset="0"/>
              </a:rPr>
              <a:t>Recommandations « axées sur le système » ou « axées sur la personne »</a:t>
            </a:r>
          </a:p>
        </p:txBody>
      </p:sp>
    </p:spTree>
    <p:extLst>
      <p:ext uri="{BB962C8B-B14F-4D97-AF65-F5344CB8AC3E}">
        <p14:creationId xmlns:p14="http://schemas.microsoft.com/office/powerpoint/2010/main" val="1557979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26526A0-D06C-B5A6-E0E3-B2F728513EA2}"/>
              </a:ext>
            </a:extLst>
          </p:cNvPr>
          <p:cNvGraphicFramePr>
            <a:graphicFrameLocks noGrp="1"/>
          </p:cNvGraphicFramePr>
          <p:nvPr>
            <p:extLst>
              <p:ext uri="{D42A27DB-BD31-4B8C-83A1-F6EECF244321}">
                <p14:modId xmlns:p14="http://schemas.microsoft.com/office/powerpoint/2010/main" val="3286360028"/>
              </p:ext>
            </p:extLst>
          </p:nvPr>
        </p:nvGraphicFramePr>
        <p:xfrm>
          <a:off x="3904509" y="394875"/>
          <a:ext cx="7903668" cy="6246310"/>
        </p:xfrm>
        <a:graphic>
          <a:graphicData uri="http://schemas.openxmlformats.org/drawingml/2006/table">
            <a:tbl>
              <a:tblPr firstRow="1" firstCol="1" bandRow="1">
                <a:tableStyleId>{72833802-FEF1-4C79-8D5D-14CF1EAF98D9}</a:tableStyleId>
              </a:tblPr>
              <a:tblGrid>
                <a:gridCol w="1968390">
                  <a:extLst>
                    <a:ext uri="{9D8B030D-6E8A-4147-A177-3AD203B41FA5}">
                      <a16:colId xmlns:a16="http://schemas.microsoft.com/office/drawing/2014/main" val="1189892626"/>
                    </a:ext>
                  </a:extLst>
                </a:gridCol>
                <a:gridCol w="5935278">
                  <a:extLst>
                    <a:ext uri="{9D8B030D-6E8A-4147-A177-3AD203B41FA5}">
                      <a16:colId xmlns:a16="http://schemas.microsoft.com/office/drawing/2014/main" val="3662510727"/>
                    </a:ext>
                  </a:extLst>
                </a:gridCol>
              </a:tblGrid>
              <a:tr h="513185">
                <a:tc>
                  <a:txBody>
                    <a:bodyPr/>
                    <a:lstStyle/>
                    <a:p>
                      <a:pPr>
                        <a:lnSpc>
                          <a:spcPts val="1600"/>
                        </a:lnSpc>
                        <a:spcAft>
                          <a:spcPts val="800"/>
                        </a:spcAft>
                      </a:pPr>
                      <a:r>
                        <a:rPr lang="fr-CA" sz="1600">
                          <a:effectLst/>
                        </a:rPr>
                        <a:t>Force de la recommandation</a:t>
                      </a:r>
                    </a:p>
                  </a:txBody>
                  <a:tcPr marL="144000" marR="29305" marT="0" marB="0" anchor="ctr">
                    <a:lnB w="6350" cap="flat" cmpd="sng" algn="ctr">
                      <a:noFill/>
                      <a:prstDash val="solid"/>
                      <a:miter lim="800000"/>
                    </a:lnB>
                    <a:solidFill>
                      <a:schemeClr val="tx2"/>
                    </a:solidFill>
                  </a:tcPr>
                </a:tc>
                <a:tc>
                  <a:txBody>
                    <a:bodyPr/>
                    <a:lstStyle/>
                    <a:p>
                      <a:pPr>
                        <a:lnSpc>
                          <a:spcPts val="1600"/>
                        </a:lnSpc>
                        <a:spcAft>
                          <a:spcPts val="800"/>
                        </a:spcAft>
                      </a:pPr>
                      <a:r>
                        <a:rPr lang="fr-CA" sz="1600">
                          <a:effectLst/>
                        </a:rPr>
                        <a:t>Types</a:t>
                      </a:r>
                    </a:p>
                  </a:txBody>
                  <a:tcPr marL="29305" marR="29305" marT="0" marB="0" anchor="ctr">
                    <a:lnB w="6350" cap="flat" cmpd="sng" algn="ctr">
                      <a:noFill/>
                      <a:prstDash val="solid"/>
                      <a:miter lim="800000"/>
                    </a:lnB>
                    <a:solidFill>
                      <a:schemeClr val="tx2"/>
                    </a:solidFill>
                  </a:tcPr>
                </a:tc>
                <a:extLst>
                  <a:ext uri="{0D108BD9-81ED-4DB2-BD59-A6C34878D82A}">
                    <a16:rowId xmlns:a16="http://schemas.microsoft.com/office/drawing/2014/main" val="2664868359"/>
                  </a:ext>
                </a:extLst>
              </a:tr>
              <a:tr h="217895">
                <a:tc>
                  <a:txBody>
                    <a:bodyPr/>
                    <a:lstStyle/>
                    <a:p>
                      <a:pPr>
                        <a:lnSpc>
                          <a:spcPct val="115000"/>
                        </a:lnSpc>
                        <a:spcAft>
                          <a:spcPts val="800"/>
                        </a:spcAft>
                      </a:pPr>
                      <a:r>
                        <a:rPr lang="fr-CA" sz="1400">
                          <a:solidFill>
                            <a:schemeClr val="accent5"/>
                          </a:solidFill>
                          <a:effectLst/>
                        </a:rPr>
                        <a:t>Forte</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2000"/>
                      </a:schemeClr>
                    </a:solidFill>
                  </a:tcPr>
                </a:tc>
                <a:tc>
                  <a:txBody>
                    <a:bodyPr/>
                    <a:lstStyle/>
                    <a:p>
                      <a:pPr>
                        <a:lnSpc>
                          <a:spcPct val="100000"/>
                        </a:lnSpc>
                        <a:spcAft>
                          <a:spcPts val="800"/>
                        </a:spcAft>
                      </a:pPr>
                      <a:r>
                        <a:rPr lang="fr-CA" sz="800">
                          <a:effectLst/>
                        </a:rPr>
                        <a:t>Repenser un parcours de soins, un processus ou une autre partie de l’environnement de travail</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2000"/>
                      </a:schemeClr>
                    </a:solidFill>
                  </a:tcPr>
                </a:tc>
                <a:extLst>
                  <a:ext uri="{0D108BD9-81ED-4DB2-BD59-A6C34878D82A}">
                    <a16:rowId xmlns:a16="http://schemas.microsoft.com/office/drawing/2014/main" val="801877909"/>
                  </a:ext>
                </a:extLst>
              </a:tr>
              <a:tr h="208389">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tc>
                  <a:txBody>
                    <a:bodyPr/>
                    <a:lstStyle/>
                    <a:p>
                      <a:pPr>
                        <a:lnSpc>
                          <a:spcPct val="100000"/>
                        </a:lnSpc>
                        <a:spcAft>
                          <a:spcPts val="800"/>
                        </a:spcAft>
                      </a:pPr>
                      <a:r>
                        <a:rPr lang="fr-CA" sz="800">
                          <a:effectLst/>
                        </a:rPr>
                        <a:t>Contrôles techniques comme la conception d’une « fonction de force »</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609614355"/>
                  </a:ext>
                </a:extLst>
              </a:tr>
              <a:tr h="208389">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2000"/>
                      </a:schemeClr>
                    </a:solidFill>
                  </a:tcPr>
                </a:tc>
                <a:tc>
                  <a:txBody>
                    <a:bodyPr/>
                    <a:lstStyle/>
                    <a:p>
                      <a:pPr>
                        <a:lnSpc>
                          <a:spcPct val="100000"/>
                        </a:lnSpc>
                        <a:spcAft>
                          <a:spcPts val="800"/>
                        </a:spcAft>
                      </a:pPr>
                      <a:r>
                        <a:rPr lang="fr-CA" sz="800">
                          <a:effectLst/>
                        </a:rPr>
                        <a:t>Apporter une amélioration culturelle pour instaurer une culture de sécurité psychologique</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2000"/>
                      </a:schemeClr>
                    </a:solidFill>
                  </a:tcPr>
                </a:tc>
                <a:extLst>
                  <a:ext uri="{0D108BD9-81ED-4DB2-BD59-A6C34878D82A}">
                    <a16:rowId xmlns:a16="http://schemas.microsoft.com/office/drawing/2014/main" val="3817090463"/>
                  </a:ext>
                </a:extLst>
              </a:tr>
              <a:tr h="208389">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tc>
                  <a:txBody>
                    <a:bodyPr/>
                    <a:lstStyle/>
                    <a:p>
                      <a:pPr>
                        <a:lnSpc>
                          <a:spcPct val="100000"/>
                        </a:lnSpc>
                        <a:spcAft>
                          <a:spcPts val="800"/>
                        </a:spcAft>
                      </a:pPr>
                      <a:r>
                        <a:rPr lang="fr-CA" sz="800">
                          <a:effectLst/>
                        </a:rPr>
                        <a:t>Repenser les équipements et les systèmes des technologies de l’information pour améliorer leur convivialité, leur accessibilité et leur fonctionnalité</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3103768326"/>
                  </a:ext>
                </a:extLst>
              </a:tr>
              <a:tr h="208389">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2000"/>
                      </a:schemeClr>
                    </a:solidFill>
                  </a:tcPr>
                </a:tc>
                <a:tc>
                  <a:txBody>
                    <a:bodyPr/>
                    <a:lstStyle/>
                    <a:p>
                      <a:pPr>
                        <a:lnSpc>
                          <a:spcPct val="100000"/>
                        </a:lnSpc>
                        <a:spcAft>
                          <a:spcPts val="800"/>
                        </a:spcAft>
                      </a:pPr>
                      <a:r>
                        <a:rPr lang="fr-CA" sz="800">
                          <a:effectLst/>
                        </a:rPr>
                        <a:t>Simplifier ou normaliser les processus, les parcours ou les équipements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22000"/>
                      </a:schemeClr>
                    </a:solidFill>
                  </a:tcPr>
                </a:tc>
                <a:extLst>
                  <a:ext uri="{0D108BD9-81ED-4DB2-BD59-A6C34878D82A}">
                    <a16:rowId xmlns:a16="http://schemas.microsoft.com/office/drawing/2014/main" val="2316331691"/>
                  </a:ext>
                </a:extLst>
              </a:tr>
              <a:tr h="288592">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tc>
                  <a:txBody>
                    <a:bodyPr/>
                    <a:lstStyle/>
                    <a:p>
                      <a:pPr>
                        <a:lnSpc>
                          <a:spcPct val="100000"/>
                        </a:lnSpc>
                        <a:spcAft>
                          <a:spcPts val="800"/>
                        </a:spcAft>
                      </a:pPr>
                      <a:r>
                        <a:rPr lang="fr-CA" sz="800">
                          <a:effectLst/>
                        </a:rPr>
                        <a:t>Réaliser des essais d’utilisabilité (formatifs et sommatifs) au moment de la mise en œuvre de nouveaux équipements, de nouveaux lieux de travail ou de nouveaux systèmes informatiques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2011268001"/>
                  </a:ext>
                </a:extLst>
              </a:tr>
              <a:tr h="217895">
                <a:tc>
                  <a:txBody>
                    <a:bodyPr/>
                    <a:lstStyle/>
                    <a:p>
                      <a:pPr>
                        <a:lnSpc>
                          <a:spcPct val="115000"/>
                        </a:lnSpc>
                        <a:spcAft>
                          <a:spcPts val="800"/>
                        </a:spcAft>
                      </a:pPr>
                      <a:r>
                        <a:rPr lang="fr-CA" sz="1400">
                          <a:solidFill>
                            <a:schemeClr val="accent1"/>
                          </a:solidFill>
                          <a:effectLst/>
                        </a:rPr>
                        <a:t>Modérée</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00000"/>
                        </a:lnSpc>
                        <a:spcAft>
                          <a:spcPts val="800"/>
                        </a:spcAft>
                      </a:pPr>
                      <a:r>
                        <a:rPr lang="fr-CA" sz="800">
                          <a:effectLst/>
                        </a:rPr>
                        <a:t>Résoudre les problèmes de disponibilité des équipements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4046307289"/>
                  </a:ext>
                </a:extLst>
              </a:tr>
              <a:tr h="208389">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00000"/>
                        </a:lnSpc>
                        <a:spcAft>
                          <a:spcPts val="800"/>
                        </a:spcAft>
                      </a:pPr>
                      <a:r>
                        <a:rPr lang="fr-CA" sz="800">
                          <a:effectLst/>
                        </a:rPr>
                        <a:t>Résoudre les problèmes de personnel</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478004513"/>
                  </a:ext>
                </a:extLst>
              </a:tr>
              <a:tr h="208389">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00000"/>
                        </a:lnSpc>
                        <a:spcAft>
                          <a:spcPts val="800"/>
                        </a:spcAft>
                      </a:pPr>
                      <a:r>
                        <a:rPr lang="fr-CA" sz="800">
                          <a:effectLst/>
                        </a:rPr>
                        <a:t>Réorganiser la charge de travail pour faire face à une charge de travail élevée ou à une surcharge de tâches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3892587384"/>
                  </a:ext>
                </a:extLst>
              </a:tr>
              <a:tr h="208389">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00000"/>
                        </a:lnSpc>
                        <a:spcAft>
                          <a:spcPts val="800"/>
                        </a:spcAft>
                      </a:pPr>
                      <a:r>
                        <a:rPr lang="fr-CA" sz="800">
                          <a:effectLst/>
                        </a:rPr>
                        <a:t>Élaborer et dispenser une formation fondée sur la simulation</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3770326091"/>
                  </a:ext>
                </a:extLst>
              </a:tr>
              <a:tr h="208389">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00000"/>
                        </a:lnSpc>
                        <a:spcAft>
                          <a:spcPts val="800"/>
                        </a:spcAft>
                      </a:pPr>
                      <a:r>
                        <a:rPr lang="fr-CA" sz="800">
                          <a:effectLst/>
                        </a:rPr>
                        <a:t>Améliorer la documentation ou la communication </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265086447"/>
                  </a:ext>
                </a:extLst>
              </a:tr>
              <a:tr h="208389">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00000"/>
                        </a:lnSpc>
                        <a:spcAft>
                          <a:spcPts val="800"/>
                        </a:spcAft>
                      </a:pPr>
                      <a:r>
                        <a:rPr lang="fr-CA" sz="800">
                          <a:effectLst/>
                        </a:rPr>
                        <a:t>Éliminer ou réduire les distractions et les interruptions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4059260648"/>
                  </a:ext>
                </a:extLst>
              </a:tr>
              <a:tr h="208389">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00000"/>
                        </a:lnSpc>
                        <a:spcAft>
                          <a:spcPts val="800"/>
                        </a:spcAft>
                      </a:pPr>
                      <a:r>
                        <a:rPr lang="fr-CA" sz="800">
                          <a:effectLst/>
                        </a:rPr>
                        <a:t>Adopter une liste de contrôle de sécurité</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3585266281"/>
                  </a:ext>
                </a:extLst>
              </a:tr>
              <a:tr h="208389">
                <a:tc>
                  <a:txBody>
                    <a:bodyPr/>
                    <a:lstStyle/>
                    <a:p>
                      <a:pPr>
                        <a:lnSpc>
                          <a:spcPct val="115000"/>
                        </a:lnSpc>
                        <a:spcAft>
                          <a:spcPts val="800"/>
                        </a:spcAft>
                      </a:pPr>
                      <a:r>
                        <a:rPr lang="fr-CA" sz="1000">
                          <a:effectLst/>
                        </a:rPr>
                        <a:t> </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00000"/>
                        </a:lnSpc>
                        <a:spcAft>
                          <a:spcPts val="800"/>
                        </a:spcAft>
                      </a:pPr>
                      <a:r>
                        <a:rPr lang="fr-CA" sz="800">
                          <a:effectLst/>
                        </a:rPr>
                        <a:t>Revoir la planification ou la pertinence de la composition du personnel</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2150914593"/>
                  </a:ext>
                </a:extLst>
              </a:tr>
              <a:tr h="217895">
                <a:tc>
                  <a:txBody>
                    <a:bodyPr/>
                    <a:lstStyle/>
                    <a:p>
                      <a:pPr>
                        <a:lnSpc>
                          <a:spcPct val="115000"/>
                        </a:lnSpc>
                        <a:spcAft>
                          <a:spcPts val="800"/>
                        </a:spcAft>
                      </a:pPr>
                      <a:r>
                        <a:rPr lang="fr-CA" sz="1400">
                          <a:solidFill>
                            <a:schemeClr val="accent2"/>
                          </a:solidFill>
                          <a:effectLst/>
                        </a:rPr>
                        <a:t>Faible</a:t>
                      </a: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tc>
                  <a:txBody>
                    <a:bodyPr/>
                    <a:lstStyle/>
                    <a:p>
                      <a:pPr>
                        <a:lnSpc>
                          <a:spcPct val="100000"/>
                        </a:lnSpc>
                        <a:spcAft>
                          <a:spcPts val="800"/>
                        </a:spcAft>
                      </a:pPr>
                      <a:r>
                        <a:rPr lang="fr-CA" sz="800">
                          <a:effectLst/>
                        </a:rPr>
                        <a:t>Assigner des contrôles de sécurité supplémentaires au personnel</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extLst>
                  <a:ext uri="{0D108BD9-81ED-4DB2-BD59-A6C34878D82A}">
                    <a16:rowId xmlns:a16="http://schemas.microsoft.com/office/drawing/2014/main" val="2979233453"/>
                  </a:ext>
                </a:extLst>
              </a:tr>
              <a:tr h="208389">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00000"/>
                        </a:lnSpc>
                        <a:spcAft>
                          <a:spcPts val="800"/>
                        </a:spcAft>
                      </a:pPr>
                      <a:r>
                        <a:rPr lang="fr-CA" sz="800">
                          <a:effectLst/>
                        </a:rPr>
                        <a:t>Sensibiliser le personnel à une politique ou à un processus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784291163"/>
                  </a:ext>
                </a:extLst>
              </a:tr>
              <a:tr h="208389">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tc>
                  <a:txBody>
                    <a:bodyPr/>
                    <a:lstStyle/>
                    <a:p>
                      <a:pPr>
                        <a:lnSpc>
                          <a:spcPct val="100000"/>
                        </a:lnSpc>
                        <a:spcAft>
                          <a:spcPts val="800"/>
                        </a:spcAft>
                      </a:pPr>
                      <a:r>
                        <a:rPr lang="fr-CA" sz="800">
                          <a:effectLst/>
                        </a:rPr>
                        <a:t>Effectuer un audit ou un examen</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extLst>
                  <a:ext uri="{0D108BD9-81ED-4DB2-BD59-A6C34878D82A}">
                    <a16:rowId xmlns:a16="http://schemas.microsoft.com/office/drawing/2014/main" val="3439013331"/>
                  </a:ext>
                </a:extLst>
              </a:tr>
              <a:tr h="208389">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00000"/>
                        </a:lnSpc>
                        <a:spcAft>
                          <a:spcPts val="800"/>
                        </a:spcAft>
                      </a:pPr>
                      <a:r>
                        <a:rPr lang="fr-CA" sz="800">
                          <a:effectLst/>
                        </a:rPr>
                        <a:t>Augmenter la supervision du personnel</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761602986"/>
                  </a:ext>
                </a:extLst>
              </a:tr>
              <a:tr h="208389">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tc>
                  <a:txBody>
                    <a:bodyPr/>
                    <a:lstStyle/>
                    <a:p>
                      <a:pPr>
                        <a:lnSpc>
                          <a:spcPct val="100000"/>
                        </a:lnSpc>
                        <a:spcAft>
                          <a:spcPts val="800"/>
                        </a:spcAft>
                      </a:pPr>
                      <a:r>
                        <a:rPr lang="fr-CA" sz="800">
                          <a:effectLst/>
                        </a:rPr>
                        <a:t>Informer et aviser le personnel et émettre des avertissements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extLst>
                  <a:ext uri="{0D108BD9-81ED-4DB2-BD59-A6C34878D82A}">
                    <a16:rowId xmlns:a16="http://schemas.microsoft.com/office/drawing/2014/main" val="2318036300"/>
                  </a:ext>
                </a:extLst>
              </a:tr>
              <a:tr h="208389">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00000"/>
                        </a:lnSpc>
                        <a:spcAft>
                          <a:spcPts val="800"/>
                        </a:spcAft>
                      </a:pPr>
                      <a:r>
                        <a:rPr lang="fr-CA" sz="800">
                          <a:effectLst/>
                        </a:rPr>
                        <a:t>Prendre des mesures disciplinaires ou de suspension à l’égard du personnel qui commet des erreurs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2991904471"/>
                  </a:ext>
                </a:extLst>
              </a:tr>
              <a:tr h="208389">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tc>
                  <a:txBody>
                    <a:bodyPr/>
                    <a:lstStyle/>
                    <a:p>
                      <a:pPr>
                        <a:lnSpc>
                          <a:spcPct val="100000"/>
                        </a:lnSpc>
                        <a:spcAft>
                          <a:spcPts val="800"/>
                        </a:spcAft>
                      </a:pPr>
                      <a:r>
                        <a:rPr lang="fr-CA" sz="800">
                          <a:effectLst/>
                        </a:rPr>
                        <a:t>Réécrire les politiques et les procédures de sécurité</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extLst>
                  <a:ext uri="{0D108BD9-81ED-4DB2-BD59-A6C34878D82A}">
                    <a16:rowId xmlns:a16="http://schemas.microsoft.com/office/drawing/2014/main" val="204822372"/>
                  </a:ext>
                </a:extLst>
              </a:tr>
              <a:tr h="208389">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00000"/>
                        </a:lnSpc>
                        <a:spcAft>
                          <a:spcPts val="800"/>
                        </a:spcAft>
                      </a:pPr>
                      <a:r>
                        <a:rPr lang="fr-CA" sz="800">
                          <a:effectLst/>
                        </a:rPr>
                        <a:t>Mettre en place davantage de politiques et de procédures de sécurité</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3721056003"/>
                  </a:ext>
                </a:extLst>
              </a:tr>
              <a:tr h="208389">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tc>
                  <a:txBody>
                    <a:bodyPr/>
                    <a:lstStyle/>
                    <a:p>
                      <a:pPr>
                        <a:lnSpc>
                          <a:spcPct val="100000"/>
                        </a:lnSpc>
                        <a:spcAft>
                          <a:spcPts val="800"/>
                        </a:spcAft>
                      </a:pPr>
                      <a:r>
                        <a:rPr lang="fr-CA" sz="800">
                          <a:effectLst/>
                        </a:rPr>
                        <a:t>Vérifier la compréhension du personnel des processus de sécurité (sans tenir compte de la manière dont le travail est réellement effectué).</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extLst>
                  <a:ext uri="{0D108BD9-81ED-4DB2-BD59-A6C34878D82A}">
                    <a16:rowId xmlns:a16="http://schemas.microsoft.com/office/drawing/2014/main" val="1233045813"/>
                  </a:ext>
                </a:extLst>
              </a:tr>
              <a:tr h="208389">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00000"/>
                        </a:lnSpc>
                        <a:spcAft>
                          <a:spcPts val="800"/>
                        </a:spcAft>
                      </a:pPr>
                      <a:r>
                        <a:rPr lang="fr-CA" sz="800">
                          <a:effectLst/>
                        </a:rPr>
                        <a:t>Communiquer les résultats des enquêtes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3143179971"/>
                  </a:ext>
                </a:extLst>
              </a:tr>
              <a:tr h="288592">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tc>
                  <a:txBody>
                    <a:bodyPr/>
                    <a:lstStyle/>
                    <a:p>
                      <a:pPr>
                        <a:lnSpc>
                          <a:spcPct val="100000"/>
                        </a:lnSpc>
                        <a:spcAft>
                          <a:spcPts val="800"/>
                        </a:spcAft>
                      </a:pPr>
                      <a:r>
                        <a:rPr lang="fr-CA" sz="800">
                          <a:effectLst/>
                        </a:rPr>
                        <a:t>Dispenser de la formation didactique, ce qui consiste à rappeler au personnel les politiques et les procédures de sécurité, ou à « conseiller » le personnel sur la manière de prodiguer des soins sûrs aux patientes et patients</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25000"/>
                      </a:schemeClr>
                    </a:solidFill>
                  </a:tcPr>
                </a:tc>
                <a:extLst>
                  <a:ext uri="{0D108BD9-81ED-4DB2-BD59-A6C34878D82A}">
                    <a16:rowId xmlns:a16="http://schemas.microsoft.com/office/drawing/2014/main" val="4041083331"/>
                  </a:ext>
                </a:extLst>
              </a:tr>
              <a:tr h="208389">
                <a:tc>
                  <a:txBody>
                    <a:bodyPr/>
                    <a:lstStyle/>
                    <a:p>
                      <a:pPr>
                        <a:lnSpc>
                          <a:spcPct val="115000"/>
                        </a:lnSpc>
                        <a:spcAft>
                          <a:spcPts val="800"/>
                        </a:spcAft>
                      </a:pPr>
                      <a:r>
                        <a:rPr lang="fr-CA" sz="600">
                          <a:effectLst/>
                        </a:rPr>
                        <a:t> </a:t>
                      </a: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tc>
                  <a:txBody>
                    <a:bodyPr/>
                    <a:lstStyle/>
                    <a:p>
                      <a:pPr>
                        <a:lnSpc>
                          <a:spcPct val="100000"/>
                        </a:lnSpc>
                        <a:spcAft>
                          <a:spcPts val="800"/>
                        </a:spcAft>
                      </a:pPr>
                      <a:r>
                        <a:rPr lang="fr-CA" sz="800">
                          <a:effectLst/>
                        </a:rPr>
                        <a:t>Autres recommandations qui ne tiennent pas compte du flux de travail et des exigences relatives aux tâches dans un domaine clinique</a:t>
                      </a: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1275669833"/>
                  </a:ext>
                </a:extLst>
              </a:tr>
            </a:tbl>
          </a:graphicData>
        </a:graphic>
      </p:graphicFrame>
      <p:pic>
        <p:nvPicPr>
          <p:cNvPr id="6" name="Picture 5">
            <a:extLst>
              <a:ext uri="{FF2B5EF4-FFF2-40B4-BE49-F238E27FC236}">
                <a16:creationId xmlns:a16="http://schemas.microsoft.com/office/drawing/2014/main" id="{15634B9D-0C7C-30C1-6C2C-5268054B6FB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0800000">
            <a:off x="-2" y="-2"/>
            <a:ext cx="3206042" cy="3095984"/>
          </a:xfrm>
          <a:prstGeom prst="rect">
            <a:avLst/>
          </a:prstGeom>
        </p:spPr>
      </p:pic>
      <p:sp>
        <p:nvSpPr>
          <p:cNvPr id="2" name="TextBox 1">
            <a:extLst>
              <a:ext uri="{FF2B5EF4-FFF2-40B4-BE49-F238E27FC236}">
                <a16:creationId xmlns:a16="http://schemas.microsoft.com/office/drawing/2014/main" id="{0172054D-A5EE-F8E4-ECEA-E18DC535158C}"/>
              </a:ext>
              <a:ext uri="{C183D7F6-B498-43B3-948B-1728B52AA6E4}">
                <adec:decorative xmlns:adec="http://schemas.microsoft.com/office/drawing/2017/decorative" val="1"/>
              </a:ext>
            </a:extLst>
          </p:cNvPr>
          <p:cNvSpPr txBox="1"/>
          <p:nvPr/>
        </p:nvSpPr>
        <p:spPr>
          <a:xfrm>
            <a:off x="6976872" y="-530352"/>
            <a:ext cx="184731" cy="369332"/>
          </a:xfrm>
          <a:prstGeom prst="rect">
            <a:avLst/>
          </a:prstGeom>
          <a:noFill/>
        </p:spPr>
        <p:txBody>
          <a:bodyPr wrap="none" rtlCol="0">
            <a:spAutoFit/>
          </a:bodyPr>
          <a:lstStyle/>
          <a:p>
            <a:endParaRPr lang="en-US"/>
          </a:p>
        </p:txBody>
      </p:sp>
      <p:sp>
        <p:nvSpPr>
          <p:cNvPr id="5" name="Title 4">
            <a:extLst>
              <a:ext uri="{FF2B5EF4-FFF2-40B4-BE49-F238E27FC236}">
                <a16:creationId xmlns:a16="http://schemas.microsoft.com/office/drawing/2014/main" id="{36C6B338-1584-10A6-973D-B5CB49FBDFC0}"/>
              </a:ext>
            </a:extLst>
          </p:cNvPr>
          <p:cNvSpPr txBox="1">
            <a:spLocks noGrp="1"/>
          </p:cNvSpPr>
          <p:nvPr>
            <p:ph type="title" idx="4294967295"/>
          </p:nvPr>
        </p:nvSpPr>
        <p:spPr>
          <a:xfrm>
            <a:off x="383823" y="3429000"/>
            <a:ext cx="3206044" cy="1692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600" b="1" i="0" u="none" strike="noStrike" kern="1200" cap="none" spc="0" normalizeH="0" baseline="0" noProof="0">
                <a:ln>
                  <a:noFill/>
                </a:ln>
                <a:solidFill>
                  <a:schemeClr val="accent1"/>
                </a:solidFill>
                <a:effectLst/>
                <a:uLnTx/>
                <a:uFillTx/>
                <a:latin typeface="+mj-lt"/>
                <a:ea typeface="+mj-ea"/>
                <a:cs typeface="+mj-cs"/>
              </a:rPr>
              <a:t>Tableau récapitulatif des recommandations fortes, modérées et faibles</a:t>
            </a:r>
          </a:p>
        </p:txBody>
      </p:sp>
    </p:spTree>
    <p:extLst>
      <p:ext uri="{BB962C8B-B14F-4D97-AF65-F5344CB8AC3E}">
        <p14:creationId xmlns:p14="http://schemas.microsoft.com/office/powerpoint/2010/main" val="3071700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8573E4-A447-DCC9-3299-BA3F555AC8CC}"/>
              </a:ext>
            </a:extLst>
          </p:cNvPr>
          <p:cNvSpPr>
            <a:spLocks noGrp="1"/>
          </p:cNvSpPr>
          <p:nvPr>
            <p:ph idx="1"/>
          </p:nvPr>
        </p:nvSpPr>
        <p:spPr>
          <a:xfrm>
            <a:off x="838200" y="1243014"/>
            <a:ext cx="10515600" cy="4933949"/>
          </a:xfrm>
        </p:spPr>
        <p:txBody>
          <a:bodyPr vert="horz" lIns="91440" tIns="45720" rIns="91440" bIns="45720" rtlCol="0" anchor="t">
            <a:noAutofit/>
          </a:bodyPr>
          <a:lstStyle/>
          <a:p>
            <a:pPr>
              <a:buClr>
                <a:schemeClr val="tx1"/>
              </a:buClr>
            </a:pPr>
            <a:r>
              <a:rPr lang="fr-CA" sz="2100" b="1"/>
              <a:t>Introduction</a:t>
            </a:r>
          </a:p>
          <a:p>
            <a:pPr lvl="1">
              <a:buClr>
                <a:schemeClr val="tx1"/>
              </a:buClr>
            </a:pPr>
            <a:r>
              <a:rPr lang="fr-CA" sz="2100">
                <a:hlinkClick r:id="rId2" action="ppaction://hlinksldjump"/>
              </a:rPr>
              <a:t>Cadre de mesure et de surveillance de la sécurité (CMSS)</a:t>
            </a:r>
          </a:p>
          <a:p>
            <a:pPr lvl="1">
              <a:buClr>
                <a:schemeClr val="tx1"/>
              </a:buClr>
            </a:pPr>
            <a:r>
              <a:rPr lang="fr-CA" sz="2100">
                <a:hlinkClick r:id="rId3" action="ppaction://hlinksldjump"/>
              </a:rPr>
              <a:t>Repenser la sécurité des patients (RSP)</a:t>
            </a:r>
          </a:p>
          <a:p>
            <a:pPr lvl="1">
              <a:buClr>
                <a:schemeClr val="tx1"/>
              </a:buClr>
            </a:pPr>
            <a:r>
              <a:rPr lang="fr-CA" sz="2100">
                <a:hlinkClick r:id="rId4" action="ppaction://hlinksldjump"/>
              </a:rPr>
              <a:t>Nuages et thèmes de sécurité liés au CMSS</a:t>
            </a:r>
          </a:p>
          <a:p>
            <a:pPr>
              <a:buClr>
                <a:schemeClr val="tx1"/>
              </a:buClr>
            </a:pPr>
            <a:r>
              <a:rPr lang="fr-CA" sz="2100" b="1"/>
              <a:t>Préjudices passés </a:t>
            </a:r>
          </a:p>
          <a:p>
            <a:pPr lvl="1">
              <a:buClr>
                <a:schemeClr val="tx1"/>
              </a:buClr>
            </a:pPr>
            <a:r>
              <a:rPr lang="fr-CA" sz="2100">
                <a:hlinkClick r:id="rId5" action="ppaction://hlinksldjump"/>
              </a:rPr>
              <a:t>Théorie</a:t>
            </a:r>
          </a:p>
          <a:p>
            <a:pPr lvl="1">
              <a:buClr>
                <a:schemeClr val="tx1"/>
              </a:buClr>
            </a:pPr>
            <a:r>
              <a:rPr lang="fr-CA" sz="2100">
                <a:latin typeface="Arial"/>
                <a:cs typeface="Arial"/>
                <a:hlinkClick r:id="rId6" action="ppaction://hlinksldjump"/>
              </a:rPr>
              <a:t>Réflexions sur l’état actuel </a:t>
            </a:r>
          </a:p>
          <a:p>
            <a:pPr lvl="1">
              <a:buClr>
                <a:schemeClr val="tx1"/>
              </a:buClr>
            </a:pPr>
            <a:r>
              <a:rPr lang="fr-CA" sz="2100">
                <a:latin typeface="Arial"/>
                <a:cs typeface="Arial"/>
                <a:hlinkClick r:id="rId7" action="ppaction://hlinksldjump"/>
              </a:rPr>
              <a:t>Thème 1 – Mesurer et surveiller les iniquités et les préjudices passés en matière de soins de santé</a:t>
            </a:r>
            <a:br>
              <a:rPr lang="fr-CA" sz="2100">
                <a:latin typeface="Arial"/>
                <a:cs typeface="Arial"/>
                <a:hlinkClick r:id="rId7" action="ppaction://hlinksldjump"/>
              </a:rPr>
            </a:br>
            <a:r>
              <a:rPr lang="fr-CA" sz="2100">
                <a:latin typeface="Arial"/>
                <a:cs typeface="Arial"/>
                <a:hlinkClick r:id="rId8" action="ppaction://hlinksldjump"/>
              </a:rPr>
              <a:t>Thème 2 – Recommandations « axées sur le système » ou « axées sur la personne »</a:t>
            </a:r>
          </a:p>
          <a:p>
            <a:pPr lvl="1">
              <a:buClr>
                <a:schemeClr val="tx1"/>
              </a:buClr>
            </a:pPr>
            <a:r>
              <a:rPr lang="fr-CA" sz="2100">
                <a:latin typeface="Arial"/>
                <a:cs typeface="Arial"/>
                <a:hlinkClick r:id="rId9" action="ppaction://hlinksldjump"/>
              </a:rPr>
              <a:t>Exercice pratique</a:t>
            </a:r>
          </a:p>
          <a:p>
            <a:pPr lvl="1">
              <a:buClr>
                <a:schemeClr val="tx1"/>
              </a:buClr>
            </a:pPr>
            <a:r>
              <a:rPr lang="fr-CA" sz="2100">
                <a:latin typeface="Arial"/>
                <a:cs typeface="Arial"/>
                <a:hlinkClick r:id="rId10" action="ppaction://hlinksldjump"/>
              </a:rPr>
              <a:t>Réflexions sur l’état futur</a:t>
            </a:r>
          </a:p>
        </p:txBody>
      </p:sp>
      <p:sp>
        <p:nvSpPr>
          <p:cNvPr id="6" name="Title 1">
            <a:extLst>
              <a:ext uri="{FF2B5EF4-FFF2-40B4-BE49-F238E27FC236}">
                <a16:creationId xmlns:a16="http://schemas.microsoft.com/office/drawing/2014/main" id="{EF10B6A9-D0D4-6A44-B9AE-14ACC5670822}"/>
              </a:ext>
            </a:extLst>
          </p:cNvPr>
          <p:cNvSpPr txBox="1">
            <a:spLocks noGrp="1"/>
          </p:cNvSpPr>
          <p:nvPr>
            <p:ph type="title" idx="4294967295"/>
          </p:nvPr>
        </p:nvSpPr>
        <p:spPr>
          <a:xfrm>
            <a:off x="838200" y="365126"/>
            <a:ext cx="10515600" cy="877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a:ln>
                  <a:noFill/>
                </a:ln>
                <a:solidFill>
                  <a:srgbClr val="3E348F"/>
                </a:solidFill>
                <a:effectLst/>
                <a:uLnTx/>
                <a:uFillTx/>
                <a:latin typeface="Arial"/>
                <a:ea typeface="+mj-ea"/>
                <a:cs typeface="Arial"/>
              </a:rPr>
              <a:t>Aperçu</a:t>
            </a:r>
          </a:p>
        </p:txBody>
      </p:sp>
    </p:spTree>
    <p:extLst>
      <p:ext uri="{BB962C8B-B14F-4D97-AF65-F5344CB8AC3E}">
        <p14:creationId xmlns:p14="http://schemas.microsoft.com/office/powerpoint/2010/main" val="2452793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3AA49A-0006-69E1-D76E-EB0D96D6AD87}"/>
              </a:ext>
              <a:ext uri="{C183D7F6-B498-43B3-948B-1728B52AA6E4}">
                <adec:decorative xmlns:adec="http://schemas.microsoft.com/office/drawing/2017/decorative" val="1"/>
              </a:ext>
            </a:extLst>
          </p:cNvPr>
          <p:cNvSpPr/>
          <p:nvPr>
            <p:custDataLst>
              <p:tags r:id="rId1"/>
            </p:custDataLst>
          </p:nvPr>
        </p:nvSpPr>
        <p:spPr>
          <a:xfrm>
            <a:off x="352698" y="2407920"/>
            <a:ext cx="11268891" cy="1711234"/>
          </a:xfrm>
          <a:prstGeom prst="rect">
            <a:avLst/>
          </a:prstGeom>
          <a:solidFill>
            <a:schemeClr val="accent1">
              <a:alpha val="888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92981B5B-898A-88F8-5166-B18080DA1B1B}"/>
              </a:ext>
              <a:ext uri="{C183D7F6-B498-43B3-948B-1728B52AA6E4}">
                <adec:decorative xmlns:adec="http://schemas.microsoft.com/office/drawing/2017/decorative" val="1"/>
              </a:ext>
            </a:extLst>
          </p:cNvPr>
          <p:cNvSpPr/>
          <p:nvPr>
            <p:custDataLst>
              <p:tags r:id="rId2"/>
            </p:custDataLst>
          </p:nvPr>
        </p:nvSpPr>
        <p:spPr>
          <a:xfrm>
            <a:off x="365761" y="4180113"/>
            <a:ext cx="11268891" cy="2116183"/>
          </a:xfrm>
          <a:prstGeom prst="rect">
            <a:avLst/>
          </a:prstGeom>
          <a:solidFill>
            <a:schemeClr val="accent2">
              <a:alpha val="888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F245BFF2-297E-CF00-966A-1BA19B989391}"/>
              </a:ext>
              <a:ext uri="{C183D7F6-B498-43B3-948B-1728B52AA6E4}">
                <adec:decorative xmlns:adec="http://schemas.microsoft.com/office/drawing/2017/decorative" val="1"/>
              </a:ext>
            </a:extLst>
          </p:cNvPr>
          <p:cNvSpPr/>
          <p:nvPr>
            <p:custDataLst>
              <p:tags r:id="rId3"/>
            </p:custDataLst>
          </p:nvPr>
        </p:nvSpPr>
        <p:spPr>
          <a:xfrm>
            <a:off x="374469" y="1227909"/>
            <a:ext cx="11268891" cy="1132114"/>
          </a:xfrm>
          <a:prstGeom prst="rect">
            <a:avLst/>
          </a:prstGeom>
          <a:solidFill>
            <a:schemeClr val="accent5">
              <a:alpha val="888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2" name="Chart 1">
            <a:extLst>
              <a:ext uri="{FF2B5EF4-FFF2-40B4-BE49-F238E27FC236}">
                <a16:creationId xmlns:a16="http://schemas.microsoft.com/office/drawing/2014/main" id="{246E7CBB-5BB0-184E-8C06-9B6AC0AAAB93}"/>
              </a:ext>
              <a:ext uri="{C183D7F6-B498-43B3-948B-1728B52AA6E4}">
                <adec:decorative xmlns:adec="http://schemas.microsoft.com/office/drawing/2017/decorative" val="1"/>
              </a:ext>
            </a:extLst>
          </p:cNvPr>
          <p:cNvGraphicFramePr>
            <a:graphicFrameLocks/>
          </p:cNvGraphicFramePr>
          <p:nvPr>
            <p:custDataLst>
              <p:tags r:id="rId4"/>
            </p:custDataLst>
            <p:extLst>
              <p:ext uri="{D42A27DB-BD31-4B8C-83A1-F6EECF244321}">
                <p14:modId xmlns:p14="http://schemas.microsoft.com/office/powerpoint/2010/main" val="2117033391"/>
              </p:ext>
            </p:extLst>
          </p:nvPr>
        </p:nvGraphicFramePr>
        <p:xfrm>
          <a:off x="-2525979" y="581297"/>
          <a:ext cx="13902319" cy="5695405"/>
        </p:xfrm>
        <a:graphic>
          <a:graphicData uri="http://schemas.openxmlformats.org/drawingml/2006/chart">
            <c:chart xmlns:c="http://schemas.openxmlformats.org/drawingml/2006/chart" xmlns:r="http://schemas.openxmlformats.org/officeDocument/2006/relationships" r:id="rId17"/>
          </a:graphicData>
        </a:graphic>
      </p:graphicFrame>
      <p:sp>
        <p:nvSpPr>
          <p:cNvPr id="8" name="Rectangle: Rounded Corners 18">
            <a:extLst>
              <a:ext uri="{FF2B5EF4-FFF2-40B4-BE49-F238E27FC236}">
                <a16:creationId xmlns:a16="http://schemas.microsoft.com/office/drawing/2014/main" id="{360666FA-3B14-995B-8180-F1AC86B0C17A}"/>
              </a:ext>
              <a:ext uri="{C183D7F6-B498-43B3-948B-1728B52AA6E4}">
                <adec:decorative xmlns:adec="http://schemas.microsoft.com/office/drawing/2017/decorative" val="1"/>
              </a:ext>
            </a:extLst>
          </p:cNvPr>
          <p:cNvSpPr/>
          <p:nvPr>
            <p:custDataLst>
              <p:tags r:id="rId5"/>
            </p:custDataLst>
          </p:nvPr>
        </p:nvSpPr>
        <p:spPr>
          <a:xfrm>
            <a:off x="610714" y="1478951"/>
            <a:ext cx="1726424" cy="570856"/>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Lato Light" charset="0"/>
              <a:ea typeface="+mn-ea"/>
              <a:cs typeface="Lato Light" charset="0"/>
            </a:endParaRPr>
          </a:p>
        </p:txBody>
      </p:sp>
      <p:sp>
        <p:nvSpPr>
          <p:cNvPr id="10" name="Rectangle: Rounded Corners 18">
            <a:extLst>
              <a:ext uri="{FF2B5EF4-FFF2-40B4-BE49-F238E27FC236}">
                <a16:creationId xmlns:a16="http://schemas.microsoft.com/office/drawing/2014/main" id="{BC86536E-1823-B128-15CC-65D13804B5C2}"/>
              </a:ext>
              <a:ext uri="{C183D7F6-B498-43B3-948B-1728B52AA6E4}">
                <adec:decorative xmlns:adec="http://schemas.microsoft.com/office/drawing/2017/decorative" val="1"/>
              </a:ext>
            </a:extLst>
          </p:cNvPr>
          <p:cNvSpPr/>
          <p:nvPr>
            <p:custDataLst>
              <p:tags r:id="rId6"/>
            </p:custDataLst>
          </p:nvPr>
        </p:nvSpPr>
        <p:spPr>
          <a:xfrm>
            <a:off x="600554" y="2965939"/>
            <a:ext cx="1726424" cy="57085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Lato Light" charset="0"/>
              <a:ea typeface="+mn-ea"/>
              <a:cs typeface="Lato Light" charset="0"/>
            </a:endParaRPr>
          </a:p>
        </p:txBody>
      </p:sp>
      <p:sp>
        <p:nvSpPr>
          <p:cNvPr id="11" name="Rectangle: Rounded Corners 18">
            <a:extLst>
              <a:ext uri="{FF2B5EF4-FFF2-40B4-BE49-F238E27FC236}">
                <a16:creationId xmlns:a16="http://schemas.microsoft.com/office/drawing/2014/main" id="{5A74FACB-8F3F-8929-EDD6-EE7F44B01521}"/>
              </a:ext>
              <a:ext uri="{C183D7F6-B498-43B3-948B-1728B52AA6E4}">
                <adec:decorative xmlns:adec="http://schemas.microsoft.com/office/drawing/2017/decorative" val="1"/>
              </a:ext>
            </a:extLst>
          </p:cNvPr>
          <p:cNvSpPr/>
          <p:nvPr>
            <p:custDataLst>
              <p:tags r:id="rId7"/>
            </p:custDataLst>
          </p:nvPr>
        </p:nvSpPr>
        <p:spPr>
          <a:xfrm>
            <a:off x="610714" y="4952776"/>
            <a:ext cx="1736584" cy="570856"/>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Lato Light" charset="0"/>
              <a:ea typeface="+mn-ea"/>
              <a:cs typeface="Lato Light" charset="0"/>
            </a:endParaRPr>
          </a:p>
        </p:txBody>
      </p:sp>
      <p:sp>
        <p:nvSpPr>
          <p:cNvPr id="17" name="ZoneTexte 16"/>
          <p:cNvSpPr txBox="1"/>
          <p:nvPr>
            <p:custDataLst>
              <p:tags r:id="rId8"/>
            </p:custDataLst>
          </p:nvPr>
        </p:nvSpPr>
        <p:spPr>
          <a:xfrm>
            <a:off x="2419930" y="4257961"/>
            <a:ext cx="7010402" cy="1936428"/>
          </a:xfrm>
          <a:prstGeom prst="rect">
            <a:avLst/>
          </a:prstGeom>
          <a:solidFill>
            <a:srgbClr val="E8F7F7"/>
          </a:solidFill>
        </p:spPr>
        <p:txBody>
          <a:bodyPr wrap="square" lIns="0" tIns="0" rIns="0" bIns="0" rtlCol="0">
            <a:spAutoFit/>
          </a:bodyPr>
          <a:lstStyle/>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PRENDRE DES MESURES DISCIPLINAIRES À L’ÉGARD DU PERSONNEL QUI COMMET DES ERREURS OU LE SUSPENDRE</a:t>
            </a:r>
            <a:endParaRPr kumimoji="0" lang="fr-CA"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ASSIGNER DES CONTRÔLES DE SÉCURITÉ SUPPLÉMENTAIRES AU PERSONNEL</a:t>
            </a: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METTRE EN PLACE DAVANTAGE DE POLITIQUES ET DE PROCÉDURES DE SÉCURITÉ</a:t>
            </a:r>
          </a:p>
          <a:p>
            <a:pPr marL="0" marR="0" lvl="0" indent="0" algn="r" defTabSz="914400" rtl="0" eaLnBrk="1" fontAlgn="auto" latinLnBrk="0" hangingPunct="1">
              <a:lnSpc>
                <a:spcPts val="900"/>
              </a:lnSpc>
              <a:spcBef>
                <a:spcPts val="100"/>
              </a:spcBef>
              <a:spcAft>
                <a:spcPts val="10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VÉRIFIER LA COMPRÉHENSION DU PERSONNEL DES PROCESSUS DE SÉCURITÉ (SANS TENIR COMPTE DE LA MANIÈRE DONT LE TRAVAIL EST RÉELLEMENT EFFECTUÉ)</a:t>
            </a:r>
            <a:endParaRPr kumimoji="0" lang="fr-CA"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SENSIBILISER LE PERSONNEL AUX PROCESSUS DE SOINS DE SANTÉ (C.-À-D., LUI DIRE « VOICI COMMENT FONCTIONNE LE PROCESSUS »)</a:t>
            </a:r>
            <a:endParaRPr kumimoji="0" lang="fr-CA"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AUGMENTER LA SUPERVISION DU PERSONNEL</a:t>
            </a: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RÉÉCRIRE LES POLITIQUES ET LES PROCÉDURES DE SÉCURITÉ</a:t>
            </a: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EFFECTUER UN EXAMEN OU UN AUDIT</a:t>
            </a: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DISPENSER DE LA FORMATION DIDACTIQUE VISANT À ACCROÎTRE LA SENSIBILISATION</a:t>
            </a:r>
            <a:endParaRPr kumimoji="0" lang="fr-CA"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RAPPELER AU PERSONNEL DE RESPECTER LES POLITIQUES, LES PROCÉDURES ET LES LIGNES DIRECTRICES</a:t>
            </a:r>
            <a:endParaRPr kumimoji="0" lang="fr-CA"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100"/>
              </a:lnSpc>
              <a:spcBef>
                <a:spcPts val="100"/>
              </a:spcBef>
              <a:spcAft>
                <a:spcPts val="10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AFFICHER UN AVIS, UNE AFFICHE OU UN PANNEAU D’AVERTISSEMENT SUR LA SÉCURITÉ</a:t>
            </a:r>
            <a:endParaRPr kumimoji="0" lang="fr-CA"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83132048-7E30-277D-9C81-44AC6F47F67D}"/>
              </a:ext>
            </a:extLst>
          </p:cNvPr>
          <p:cNvSpPr txBox="1"/>
          <p:nvPr>
            <p:custDataLst>
              <p:tags r:id="rId9"/>
            </p:custDataLst>
          </p:nvPr>
        </p:nvSpPr>
        <p:spPr>
          <a:xfrm>
            <a:off x="590394" y="4965104"/>
            <a:ext cx="1726423" cy="507831"/>
          </a:xfrm>
          <a:prstGeom prst="rect">
            <a:avLst/>
          </a:prstGeom>
          <a:no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a:ln>
                  <a:noFill/>
                </a:ln>
                <a:solidFill>
                  <a:prstClr val="white"/>
                </a:solidFill>
                <a:effectLst/>
                <a:uLnTx/>
                <a:uFillTx/>
                <a:latin typeface="Arial" panose="020B0604020202020204"/>
                <a:ea typeface="+mn-ea"/>
                <a:cs typeface="+mn-cs"/>
              </a:rPr>
              <a:t>Faibles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1" i="0" u="none" strike="noStrike" kern="1200" cap="none" spc="0" normalizeH="0" baseline="0" noProof="0">
                <a:ln>
                  <a:noFill/>
                </a:ln>
                <a:solidFill>
                  <a:prstClr val="white"/>
                </a:solidFill>
                <a:effectLst/>
                <a:uLnTx/>
                <a:uFillTx/>
                <a:latin typeface="Arial" panose="020B0604020202020204"/>
                <a:ea typeface="+mn-ea"/>
                <a:cs typeface="+mn-cs"/>
              </a:rPr>
              <a:t>Axées sur les personnes</a:t>
            </a:r>
          </a:p>
        </p:txBody>
      </p:sp>
      <p:sp>
        <p:nvSpPr>
          <p:cNvPr id="16" name="ZoneTexte 15"/>
          <p:cNvSpPr txBox="1"/>
          <p:nvPr>
            <p:custDataLst>
              <p:tags r:id="rId10"/>
            </p:custDataLst>
          </p:nvPr>
        </p:nvSpPr>
        <p:spPr>
          <a:xfrm>
            <a:off x="2408051" y="2538821"/>
            <a:ext cx="7010402" cy="1482072"/>
          </a:xfrm>
          <a:prstGeom prst="rect">
            <a:avLst/>
          </a:prstGeom>
          <a:solidFill>
            <a:srgbClr val="EEEDF5"/>
          </a:solidFill>
        </p:spPr>
        <p:txBody>
          <a:bodyPr wrap="square" lIns="0" tIns="0" rIns="0" bIns="0" rtlCol="0">
            <a:spAutoFit/>
          </a:bodyPr>
          <a:lstStyle/>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ÉLABORER ET DISPENSER UNE FORMATION FONDÉE SUR LA SIMULATION</a:t>
            </a:r>
            <a:endParaRPr kumimoji="0" lang="fr-CA"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ÉLIMINER OU RÉDUIRE LES DISTRACTIONS ET LES INTERRUPTIONS </a:t>
            </a: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REVOIR LA PLANIFICATION OU LA PERTINENCE DE LA COMPOSITION DU PERSONNEL</a:t>
            </a:r>
            <a:endParaRPr kumimoji="0" lang="fr-CA"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RÉORGANISER LA CHARGE DE TRAVAIL POUR FAIRE FACE À UNE CHARGE DE TRAVAIL ÉLEVÉE OU À UNE SURCHARGE DE TÂCHES </a:t>
            </a: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ADOPTER UNE LISTE DE CONTRÔLE DE SÉCURITÉ </a:t>
            </a: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RÉSOUDRE LES PROBLÈMES DE PERSONNEL </a:t>
            </a: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RÉSOUDRE LES PROBLÈMES DE DISPONIBILITÉ DES ÉQUIPEMENTS </a:t>
            </a: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solidFill>
                <a:effectLst/>
                <a:uLnTx/>
                <a:uFillTx/>
                <a:latin typeface="Arial" panose="020B0604020202020204"/>
                <a:ea typeface="+mn-ea"/>
                <a:cs typeface="+mn-cs"/>
              </a:rPr>
              <a:t>AMÉLIORER LA COMMUNICATION À L’ADMISSION, À LA TRANSMISSION, AU CONGÉ ET ​​AU TRANSFERT</a:t>
            </a:r>
          </a:p>
          <a:p>
            <a:pPr marL="0" marR="0" lvl="0" indent="0" algn="r" defTabSz="914400" rtl="0" eaLnBrk="1" fontAlgn="auto" latinLnBrk="0" hangingPunct="1">
              <a:lnSpc>
                <a:spcPts val="1300"/>
              </a:lnSpc>
              <a:spcBef>
                <a:spcPts val="0"/>
              </a:spcBef>
              <a:spcAft>
                <a:spcPts val="0"/>
              </a:spcAft>
              <a:buClrTx/>
              <a:buSzTx/>
              <a:buFontTx/>
              <a:buNone/>
              <a:tabLst/>
              <a:defRPr/>
            </a:pPr>
            <a:r>
              <a:rPr kumimoji="0" lang="fr-CA" sz="800" b="0" i="0" u="none" strike="noStrike" kern="1200" cap="none" spc="0" normalizeH="0" baseline="0" noProof="0">
                <a:ln>
                  <a:noFill/>
                </a:ln>
                <a:solidFill>
                  <a:prstClr val="black"/>
                </a:solidFill>
                <a:effectLst/>
                <a:uLnTx/>
                <a:uFillTx/>
                <a:latin typeface="Arial" panose="020B0604020202020204"/>
                <a:ea typeface="+mn-ea"/>
                <a:cs typeface="+mn-cs"/>
              </a:rPr>
              <a:t>AMÉLIORER LA DOCUMENTATION</a:t>
            </a:r>
          </a:p>
        </p:txBody>
      </p:sp>
      <p:sp>
        <p:nvSpPr>
          <p:cNvPr id="14" name="TextBox 13">
            <a:extLst>
              <a:ext uri="{FF2B5EF4-FFF2-40B4-BE49-F238E27FC236}">
                <a16:creationId xmlns:a16="http://schemas.microsoft.com/office/drawing/2014/main" id="{56B04F03-2B8F-023B-9EA6-71A7FFABF0F3}"/>
              </a:ext>
            </a:extLst>
          </p:cNvPr>
          <p:cNvSpPr txBox="1"/>
          <p:nvPr>
            <p:custDataLst>
              <p:tags r:id="rId11"/>
            </p:custDataLst>
          </p:nvPr>
        </p:nvSpPr>
        <p:spPr>
          <a:xfrm>
            <a:off x="610714" y="3044987"/>
            <a:ext cx="171626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a:ln>
                  <a:noFill/>
                </a:ln>
                <a:solidFill>
                  <a:prstClr val="white"/>
                </a:solidFill>
                <a:effectLst/>
                <a:uLnTx/>
                <a:uFillTx/>
                <a:latin typeface="Arial" panose="020B0604020202020204"/>
                <a:ea typeface="+mn-ea"/>
                <a:cs typeface="+mn-cs"/>
              </a:rPr>
              <a:t>Modérées</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ZoneTexte 3"/>
          <p:cNvSpPr txBox="1"/>
          <p:nvPr>
            <p:custDataLst>
              <p:tags r:id="rId12"/>
            </p:custDataLst>
          </p:nvPr>
        </p:nvSpPr>
        <p:spPr>
          <a:xfrm>
            <a:off x="2540000" y="1440871"/>
            <a:ext cx="6908804" cy="948978"/>
          </a:xfrm>
          <a:prstGeom prst="rect">
            <a:avLst/>
          </a:prstGeom>
          <a:solidFill>
            <a:srgbClr val="FDEBF1"/>
          </a:solidFill>
        </p:spPr>
        <p:txBody>
          <a:bodyPr wrap="square" lIns="0" tIns="0" rIns="0" bIns="0" rtlCol="0">
            <a:spAutoFit/>
          </a:bodyPr>
          <a:lstStyle/>
          <a:p>
            <a:pPr marL="0" marR="0" lvl="0" indent="0" algn="r" defTabSz="914400" rtl="0" eaLnBrk="1" fontAlgn="auto" latinLnBrk="0" hangingPunct="1">
              <a:lnSpc>
                <a:spcPts val="1350"/>
              </a:lnSpc>
              <a:spcBef>
                <a:spcPts val="0"/>
              </a:spcBef>
              <a:spcAft>
                <a:spcPts val="0"/>
              </a:spcAft>
              <a:buClrTx/>
              <a:buSzTx/>
              <a:buFontTx/>
              <a:buNone/>
              <a:tabLst/>
              <a:defRPr/>
            </a:pPr>
            <a:r>
              <a:rPr kumimoji="0" lang="fr-FR" sz="700" b="0" i="0" u="none" strike="noStrike" kern="1200" cap="none" spc="0" normalizeH="0" baseline="0" noProof="0">
                <a:ln>
                  <a:noFill/>
                </a:ln>
                <a:solidFill>
                  <a:prstClr val="black"/>
                </a:solidFill>
                <a:effectLst/>
                <a:uLnTx/>
                <a:uFillTx/>
                <a:latin typeface="Arial" panose="020B0604020202020204"/>
                <a:ea typeface="+mn-ea"/>
                <a:cs typeface="+mn-cs"/>
              </a:rPr>
              <a:t>SIMPLIFIER OU NORMALISER LES PROCESSUS, LES PARCOURS OU LES ÉQUIPEMENTS</a:t>
            </a:r>
          </a:p>
          <a:p>
            <a:pPr marL="0" marR="0" lvl="0" indent="0" algn="r" defTabSz="914400" rtl="0" eaLnBrk="1" fontAlgn="auto" latinLnBrk="0" hangingPunct="1">
              <a:lnSpc>
                <a:spcPts val="900"/>
              </a:lnSpc>
              <a:spcBef>
                <a:spcPts val="0"/>
              </a:spcBef>
              <a:spcAft>
                <a:spcPts val="0"/>
              </a:spcAft>
              <a:buClrTx/>
              <a:buSzTx/>
              <a:buFontTx/>
              <a:buNone/>
              <a:tabLst/>
              <a:defRPr/>
            </a:pPr>
            <a:r>
              <a:rPr kumimoji="0" lang="fr-FR" sz="700" b="0" i="0" u="none" strike="noStrike" kern="1200" cap="none" spc="0" normalizeH="0" baseline="0" noProof="0">
                <a:ln>
                  <a:noFill/>
                </a:ln>
                <a:solidFill>
                  <a:prstClr val="black"/>
                </a:solidFill>
                <a:effectLst/>
                <a:uLnTx/>
                <a:uFillTx/>
                <a:latin typeface="Arial" panose="020B0604020202020204"/>
                <a:ea typeface="+mn-ea"/>
                <a:cs typeface="+mn-cs"/>
              </a:rPr>
              <a:t>RÉALISER DES ESSAIS D’UTILISABILITÉ (FORMATIFS ET SOMMATIFS) AU MOMENT DE LA MISE EN ŒUVRE DE NOUVEAUX ÉQUIPEMENTS, LIEUX DE TRAVAIL OU SYSTÈMES INFORMATIQUES</a:t>
            </a:r>
            <a:endParaRPr kumimoji="0" lang="fr-CA" sz="7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ts val="1350"/>
              </a:lnSpc>
              <a:spcBef>
                <a:spcPts val="0"/>
              </a:spcBef>
              <a:spcAft>
                <a:spcPts val="0"/>
              </a:spcAft>
              <a:buClrTx/>
              <a:buSzTx/>
              <a:buFontTx/>
              <a:buNone/>
              <a:tabLst/>
              <a:defRPr/>
            </a:pPr>
            <a:r>
              <a:rPr kumimoji="0" lang="fr-FR" sz="700" b="0" i="0" u="none" strike="noStrike" kern="1200" cap="none" spc="0" normalizeH="0" baseline="0" noProof="0">
                <a:ln>
                  <a:noFill/>
                </a:ln>
                <a:solidFill>
                  <a:prstClr val="black"/>
                </a:solidFill>
                <a:effectLst/>
                <a:uLnTx/>
                <a:uFillTx/>
                <a:latin typeface="Arial" panose="020B0604020202020204"/>
                <a:ea typeface="+mn-ea"/>
                <a:cs typeface="+mn-cs"/>
              </a:rPr>
              <a:t>REPENSER UN PARCOURS DE SOINS, UN PROCESSUS OU UNE AUTRE PARTIE DE L’ENVIRONNEMENT DE TRAVAIL</a:t>
            </a:r>
          </a:p>
          <a:p>
            <a:pPr marL="0" marR="0" lvl="0" indent="0" algn="r" defTabSz="914400" rtl="0" eaLnBrk="1" fontAlgn="auto" latinLnBrk="0" hangingPunct="1">
              <a:lnSpc>
                <a:spcPts val="1350"/>
              </a:lnSpc>
              <a:spcBef>
                <a:spcPts val="0"/>
              </a:spcBef>
              <a:spcAft>
                <a:spcPts val="0"/>
              </a:spcAft>
              <a:buClrTx/>
              <a:buSzTx/>
              <a:buFontTx/>
              <a:buNone/>
              <a:tabLst/>
              <a:defRPr/>
            </a:pPr>
            <a:r>
              <a:rPr kumimoji="0" lang="fr-FR" sz="700" b="0" i="0" u="none" strike="noStrike" kern="1200" cap="none" spc="0" normalizeH="0" baseline="0" noProof="0">
                <a:ln>
                  <a:noFill/>
                </a:ln>
                <a:solidFill>
                  <a:prstClr val="black"/>
                </a:solidFill>
                <a:effectLst/>
                <a:uLnTx/>
                <a:uFillTx/>
                <a:latin typeface="Arial" panose="020B0604020202020204"/>
                <a:ea typeface="+mn-ea"/>
                <a:cs typeface="+mn-cs"/>
              </a:rPr>
              <a:t>REPENSER LES ÉQUIPEMENTS ET LES SYSTÈMES INFORMATIQUES POUR AMÉLIORER LEUR CONVIVIALITÉ, LEUR ACCESSIBILITÉ ET LEUR FONCTIONNALITÉ</a:t>
            </a:r>
          </a:p>
          <a:p>
            <a:pPr marL="0" marR="0" lvl="0" indent="0" algn="r" defTabSz="914400" rtl="0" eaLnBrk="1" fontAlgn="auto" latinLnBrk="0" hangingPunct="1">
              <a:lnSpc>
                <a:spcPts val="1350"/>
              </a:lnSpc>
              <a:spcBef>
                <a:spcPts val="0"/>
              </a:spcBef>
              <a:spcAft>
                <a:spcPts val="0"/>
              </a:spcAft>
              <a:buClrTx/>
              <a:buSzTx/>
              <a:buFontTx/>
              <a:buNone/>
              <a:tabLst/>
              <a:defRPr/>
            </a:pPr>
            <a:r>
              <a:rPr kumimoji="0" lang="fr-FR" sz="700" b="0" i="0" u="none" strike="noStrike" kern="1200" cap="none" spc="0" normalizeH="0" baseline="0" noProof="0">
                <a:ln>
                  <a:noFill/>
                </a:ln>
                <a:solidFill>
                  <a:prstClr val="black"/>
                </a:solidFill>
                <a:effectLst/>
                <a:uLnTx/>
                <a:uFillTx/>
                <a:latin typeface="Arial" panose="020B0604020202020204"/>
                <a:ea typeface="+mn-ea"/>
                <a:cs typeface="+mn-cs"/>
              </a:rPr>
              <a:t>APPORTER UNE AMÉLIORATION CULTURELLE POUR INSTAURER UNE CULTURE DE SÉCURITÉ PSYCHOLOGIQUE</a:t>
            </a:r>
            <a:endParaRPr kumimoji="0" lang="fr-CA" sz="7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FC173ABE-47C9-A8DF-3393-C87F50E8285F}"/>
              </a:ext>
            </a:extLst>
          </p:cNvPr>
          <p:cNvSpPr txBox="1"/>
          <p:nvPr>
            <p:custDataLst>
              <p:tags r:id="rId13"/>
            </p:custDataLst>
          </p:nvPr>
        </p:nvSpPr>
        <p:spPr>
          <a:xfrm>
            <a:off x="471414" y="1496527"/>
            <a:ext cx="2005024" cy="507831"/>
          </a:xfrm>
          <a:prstGeom prst="rect">
            <a:avLst/>
          </a:prstGeom>
          <a:no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a:ln>
                  <a:noFill/>
                </a:ln>
                <a:solidFill>
                  <a:prstClr val="white"/>
                </a:solidFill>
                <a:effectLst/>
                <a:uLnTx/>
                <a:uFillTx/>
                <a:latin typeface="Arial" panose="020B0604020202020204"/>
                <a:ea typeface="+mn-ea"/>
                <a:cs typeface="+mn-cs"/>
              </a:rPr>
              <a:t>Fortes</a:t>
            </a:r>
            <a:endParaRPr kumimoji="0" lang="fr-CA" sz="1100" b="1"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1" i="0" u="none" strike="noStrike" kern="1200" cap="none" spc="0" normalizeH="0" baseline="0" noProof="0">
                <a:ln>
                  <a:noFill/>
                </a:ln>
                <a:solidFill>
                  <a:prstClr val="white"/>
                </a:solidFill>
                <a:effectLst/>
                <a:uLnTx/>
                <a:uFillTx/>
                <a:latin typeface="Arial" panose="020B0604020202020204"/>
                <a:ea typeface="+mn-ea"/>
                <a:cs typeface="+mn-cs"/>
              </a:rPr>
              <a:t>Axées sur les systèmes</a:t>
            </a:r>
          </a:p>
        </p:txBody>
      </p:sp>
      <p:sp>
        <p:nvSpPr>
          <p:cNvPr id="9" name="Title 8">
            <a:extLst>
              <a:ext uri="{FF2B5EF4-FFF2-40B4-BE49-F238E27FC236}">
                <a16:creationId xmlns:a16="http://schemas.microsoft.com/office/drawing/2014/main" id="{8370BD3C-CD78-BF16-1907-93FC0502026E}"/>
              </a:ext>
            </a:extLst>
          </p:cNvPr>
          <p:cNvSpPr txBox="1">
            <a:spLocks noGrp="1"/>
          </p:cNvSpPr>
          <p:nvPr>
            <p:ph type="title" idx="4294967295"/>
            <p:custDataLst>
              <p:tags r:id="rId14"/>
            </p:custDataLst>
          </p:nvPr>
        </p:nvSpPr>
        <p:spPr>
          <a:xfrm>
            <a:off x="357052" y="339524"/>
            <a:ext cx="1000614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1" i="0" u="none" strike="noStrike" kern="1200" baseline="0">
                <a:solidFill>
                  <a:prstClr val="black">
                    <a:lumMod val="75000"/>
                    <a:lumOff val="25000"/>
                  </a:prstClr>
                </a:solidFill>
                <a:latin typeface="+mn-lt"/>
                <a:ea typeface="+mn-ea"/>
                <a:cs typeface="+mn-cs"/>
              </a:defRPr>
            </a:pPr>
            <a:r>
              <a:rPr kumimoji="0" lang="fr-CA" sz="1600" b="1" i="0" u="none" strike="noStrike" kern="1200" cap="none" spc="0" normalizeH="0" baseline="0" noProof="0">
                <a:ln>
                  <a:noFill/>
                </a:ln>
                <a:solidFill>
                  <a:sysClr val="windowText" lastClr="000000">
                    <a:lumMod val="75000"/>
                    <a:lumOff val="25000"/>
                  </a:sysClr>
                </a:solidFill>
                <a:effectLst/>
                <a:uLnTx/>
                <a:uFillTx/>
                <a:latin typeface="Arial" panose="020B0604020202020204"/>
                <a:ea typeface="+mn-ea"/>
                <a:cs typeface="+mn-cs"/>
              </a:rPr>
              <a:t>Répartition des recommandations</a:t>
            </a:r>
            <a:r>
              <a:rPr kumimoji="0" lang="fr-CA" sz="1600" b="1" i="0" u="none" strike="noStrike" kern="1200" cap="none" spc="0" normalizeH="0" baseline="0" noProof="0">
                <a:ln>
                  <a:noFill/>
                </a:ln>
                <a:solidFill>
                  <a:prstClr val="black">
                    <a:lumMod val="75000"/>
                    <a:lumOff val="25000"/>
                  </a:prstClr>
                </a:solidFill>
                <a:effectLst/>
                <a:uLnTx/>
                <a:uFillTx/>
                <a:latin typeface="Arial" panose="020B0604020202020204"/>
                <a:ea typeface="+mn-ea"/>
                <a:cs typeface="+mn-cs"/>
              </a:rPr>
              <a:t> fortes, moyennement fortes et faibles de l’organisme de santé A, issues des rapports d’enquête sur les incidents </a:t>
            </a:r>
          </a:p>
        </p:txBody>
      </p:sp>
    </p:spTree>
    <p:extLst>
      <p:ext uri="{BB962C8B-B14F-4D97-AF65-F5344CB8AC3E}">
        <p14:creationId xmlns:p14="http://schemas.microsoft.com/office/powerpoint/2010/main" val="2690883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21</a:t>
            </a:fld>
            <a:endParaRPr lang="en-CA"/>
          </a:p>
        </p:txBody>
      </p:sp>
      <p:pic>
        <p:nvPicPr>
          <p:cNvPr id="7" name="Picture 6"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CD0BB9F2-567E-4C07-E57F-82861EDB8DE4}"/>
              </a:ext>
            </a:extLst>
          </p:cNvPr>
          <p:cNvPicPr>
            <a:picLocks noChangeAspect="1"/>
          </p:cNvPicPr>
          <p:nvPr/>
        </p:nvPicPr>
        <p:blipFill>
          <a:blip r:embed="rId3">
            <a:alphaModFix amt="40000"/>
          </a:blip>
          <a:stretch>
            <a:fillRect/>
          </a:stretch>
        </p:blipFill>
        <p:spPr>
          <a:xfrm>
            <a:off x="9833443" y="637606"/>
            <a:ext cx="1963914" cy="1853673"/>
          </a:xfrm>
          <a:prstGeom prst="rect">
            <a:avLst/>
          </a:prstGeom>
          <a:effectLst/>
        </p:spPr>
      </p:pic>
      <p:pic>
        <p:nvPicPr>
          <p:cNvPr id="8" name="Picture 7">
            <a:extLst>
              <a:ext uri="{FF2B5EF4-FFF2-40B4-BE49-F238E27FC236}">
                <a16:creationId xmlns:a16="http://schemas.microsoft.com/office/drawing/2014/main" id="{E7DCA7C2-8702-E528-3940-620791993E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63204" y="446629"/>
            <a:ext cx="704390" cy="856105"/>
          </a:xfrm>
          <a:prstGeom prst="rect">
            <a:avLst/>
          </a:prstGeom>
        </p:spPr>
      </p:pic>
      <p:sp>
        <p:nvSpPr>
          <p:cNvPr id="2" name="Rectangle: Rounded Corners 18">
            <a:extLst>
              <a:ext uri="{FF2B5EF4-FFF2-40B4-BE49-F238E27FC236}">
                <a16:creationId xmlns:a16="http://schemas.microsoft.com/office/drawing/2014/main" id="{0CE1F487-6C3E-0A43-BDF6-4BC561018951}"/>
              </a:ext>
              <a:ext uri="{C183D7F6-B498-43B3-948B-1728B52AA6E4}">
                <adec:decorative xmlns:adec="http://schemas.microsoft.com/office/drawing/2017/decorative" val="1"/>
              </a:ext>
            </a:extLst>
          </p:cNvPr>
          <p:cNvSpPr/>
          <p:nvPr/>
        </p:nvSpPr>
        <p:spPr>
          <a:xfrm>
            <a:off x="505210" y="2615958"/>
            <a:ext cx="8105390" cy="2915047"/>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6" name="Text Placeholder 1">
            <a:extLst>
              <a:ext uri="{FF2B5EF4-FFF2-40B4-BE49-F238E27FC236}">
                <a16:creationId xmlns:a16="http://schemas.microsoft.com/office/drawing/2014/main" id="{9C2CDB1C-40FE-63B8-89B6-45C28815D11D}"/>
              </a:ext>
            </a:extLst>
          </p:cNvPr>
          <p:cNvSpPr txBox="1">
            <a:spLocks/>
          </p:cNvSpPr>
          <p:nvPr/>
        </p:nvSpPr>
        <p:spPr>
          <a:xfrm>
            <a:off x="838200" y="2837294"/>
            <a:ext cx="8191500" cy="2242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914400" fontAlgn="auto">
              <a:lnSpc>
                <a:spcPct val="90000"/>
              </a:lnSpc>
              <a:spcBef>
                <a:spcPts val="0"/>
              </a:spcBef>
              <a:spcAft>
                <a:spcPts val="600"/>
              </a:spcAft>
              <a:buClr>
                <a:schemeClr val="tx1"/>
              </a:buClr>
              <a:buSzTx/>
              <a:buNone/>
              <a:tabLst/>
              <a:defRPr/>
            </a:pPr>
            <a:r>
              <a:rPr lang="fr-CA" sz="2500" b="1">
                <a:solidFill>
                  <a:schemeClr val="tx1"/>
                </a:solidFill>
              </a:rPr>
              <a:t>Ce thème du nuage de sécurité vous invite à :</a:t>
            </a:r>
          </a:p>
          <a:p>
            <a:pPr marL="342900" marR="0" lvl="0" indent="-342900" defTabSz="914400" fontAlgn="auto">
              <a:lnSpc>
                <a:spcPct val="90000"/>
              </a:lnSpc>
              <a:spcBef>
                <a:spcPts val="0"/>
              </a:spcBef>
              <a:spcAft>
                <a:spcPts val="600"/>
              </a:spcAft>
              <a:buClr>
                <a:schemeClr val="tx1"/>
              </a:buClr>
              <a:buSzTx/>
              <a:buFont typeface="Arial" panose="020B0604020202020204" pitchFamily="34" charset="0"/>
              <a:buChar char="•"/>
              <a:tabLst/>
              <a:defRPr/>
            </a:pPr>
            <a:r>
              <a:rPr lang="fr-CA" sz="1800">
                <a:solidFill>
                  <a:schemeClr val="tx1"/>
                </a:solidFill>
              </a:rPr>
              <a:t>regarder le profil fictif de l’organisme A et le tableau</a:t>
            </a:r>
            <a:br>
              <a:rPr lang="fr-CA" sz="1800">
                <a:solidFill>
                  <a:schemeClr val="tx1"/>
                </a:solidFill>
              </a:rPr>
            </a:br>
            <a:r>
              <a:rPr lang="fr-CA" sz="1800">
                <a:solidFill>
                  <a:schemeClr val="tx1"/>
                </a:solidFill>
              </a:rPr>
              <a:t>des recommandations jugées faibles, modérées et fortes; </a:t>
            </a:r>
          </a:p>
          <a:p>
            <a:pPr defTabSz="914400">
              <a:lnSpc>
                <a:spcPct val="90000"/>
              </a:lnSpc>
              <a:spcAft>
                <a:spcPts val="600"/>
              </a:spcAft>
              <a:buClr>
                <a:schemeClr val="tx1"/>
              </a:buClr>
              <a:buFont typeface="Arial" panose="020B0604020202020204" pitchFamily="34" charset="0"/>
              <a:buChar char="•"/>
              <a:defRPr/>
            </a:pPr>
            <a:r>
              <a:rPr lang="fr-CA" sz="1800">
                <a:solidFill>
                  <a:schemeClr val="tx1"/>
                </a:solidFill>
              </a:rPr>
              <a:t>tenir compte, en tant que leaders, des recommandations formulées</a:t>
            </a:r>
            <a:br>
              <a:rPr lang="fr-CA" sz="1800">
                <a:solidFill>
                  <a:schemeClr val="tx1"/>
                </a:solidFill>
              </a:rPr>
            </a:br>
            <a:r>
              <a:rPr lang="fr-CA" sz="1800">
                <a:solidFill>
                  <a:schemeClr val="tx1"/>
                </a:solidFill>
              </a:rPr>
              <a:t>dans les enquêtes de votre organisme sur les incidents.  </a:t>
            </a:r>
          </a:p>
          <a:p>
            <a:pPr marL="800100" lvl="1" indent="-342900" defTabSz="914400">
              <a:lnSpc>
                <a:spcPct val="90000"/>
              </a:lnSpc>
              <a:spcAft>
                <a:spcPts val="600"/>
              </a:spcAft>
              <a:buClr>
                <a:schemeClr val="tx1"/>
              </a:buClr>
              <a:buFont typeface="Arial" panose="020B0604020202020204" pitchFamily="34" charset="0"/>
              <a:buChar char="•"/>
              <a:defRPr/>
            </a:pPr>
            <a:r>
              <a:rPr lang="fr-CA" sz="1800">
                <a:solidFill>
                  <a:schemeClr val="tx1"/>
                </a:solidFill>
              </a:rPr>
              <a:t>À quoi ressemblerait votre profil organisationnel? </a:t>
            </a:r>
          </a:p>
          <a:p>
            <a:pPr marL="800100" lvl="1" indent="-342900" defTabSz="914400">
              <a:lnSpc>
                <a:spcPct val="90000"/>
              </a:lnSpc>
              <a:spcAft>
                <a:spcPts val="600"/>
              </a:spcAft>
              <a:buClr>
                <a:schemeClr val="tx1"/>
              </a:buClr>
              <a:buFont typeface="Arial" panose="020B0604020202020204" pitchFamily="34" charset="0"/>
              <a:buChar char="•"/>
              <a:defRPr/>
            </a:pPr>
            <a:r>
              <a:rPr lang="fr-CA" sz="1800">
                <a:solidFill>
                  <a:schemeClr val="tx1"/>
                </a:solidFill>
              </a:rPr>
              <a:t>Qu’est-ce qui doit changer?</a:t>
            </a:r>
          </a:p>
        </p:txBody>
      </p:sp>
      <p:sp>
        <p:nvSpPr>
          <p:cNvPr id="12" name="Title 1">
            <a:extLst>
              <a:ext uri="{FF2B5EF4-FFF2-40B4-BE49-F238E27FC236}">
                <a16:creationId xmlns:a16="http://schemas.microsoft.com/office/drawing/2014/main" id="{E9179233-8DA5-1F6B-76CB-F6E5F1182D25}"/>
              </a:ext>
            </a:extLst>
          </p:cNvPr>
          <p:cNvSpPr>
            <a:spLocks noGrp="1"/>
          </p:cNvSpPr>
          <p:nvPr>
            <p:ph type="title"/>
          </p:nvPr>
        </p:nvSpPr>
        <p:spPr>
          <a:xfrm>
            <a:off x="838200" y="704224"/>
            <a:ext cx="9239054" cy="1325563"/>
          </a:xfrm>
        </p:spPr>
        <p:txBody>
          <a:bodyPr anchor="ctr">
            <a:normAutofit fontScale="90000"/>
          </a:bodyPr>
          <a:lstStyle/>
          <a:p>
            <a:r>
              <a:rPr lang="fr-CA" sz="4000">
                <a:solidFill>
                  <a:srgbClr val="3E348F"/>
                </a:solidFill>
                <a:latin typeface="Arial Black" panose="020B0604020202020204" pitchFamily="34" charset="0"/>
                <a:cs typeface="Arial Black" panose="020B0604020202020204" pitchFamily="34" charset="0"/>
              </a:rPr>
              <a:t>Thème 2 du nuage de sécurité : </a:t>
            </a:r>
            <a:br>
              <a:rPr lang="fr-CA" sz="4000">
                <a:solidFill>
                  <a:srgbClr val="3E348F"/>
                </a:solidFill>
                <a:latin typeface="Arial Black" panose="020B0604020202020204" pitchFamily="34" charset="0"/>
                <a:cs typeface="Arial Black" panose="020B0604020202020204" pitchFamily="34" charset="0"/>
              </a:rPr>
            </a:br>
            <a:r>
              <a:rPr lang="fr-CA" sz="4000">
                <a:solidFill>
                  <a:srgbClr val="3E348F"/>
                </a:solidFill>
                <a:latin typeface="+mn-lt"/>
                <a:cs typeface="Arial Black" panose="020B0604020202020204" pitchFamily="34" charset="0"/>
              </a:rPr>
              <a:t>Recommandations « axées sur le système » ou « axées sur la personne »</a:t>
            </a:r>
          </a:p>
        </p:txBody>
      </p:sp>
    </p:spTree>
    <p:extLst>
      <p:ext uri="{BB962C8B-B14F-4D97-AF65-F5344CB8AC3E}">
        <p14:creationId xmlns:p14="http://schemas.microsoft.com/office/powerpoint/2010/main" val="1389075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22</a:t>
            </a:fld>
            <a:endParaRPr lang="en-CA"/>
          </a:p>
        </p:txBody>
      </p:sp>
      <p:pic>
        <p:nvPicPr>
          <p:cNvPr id="2" name="Picture 1" descr="Une photo d'une personne écrivant dans un cahier avec un crayon.">
            <a:extLst>
              <a:ext uri="{FF2B5EF4-FFF2-40B4-BE49-F238E27FC236}">
                <a16:creationId xmlns:a16="http://schemas.microsoft.com/office/drawing/2014/main" id="{16BDBC4D-44C5-04B3-550F-BD1B391FF53E}"/>
              </a:ext>
            </a:extLst>
          </p:cNvPr>
          <p:cNvPicPr preferRelativeResize="0">
            <a:picLocks/>
          </p:cNvPicPr>
          <p:nvPr/>
        </p:nvPicPr>
        <p:blipFill>
          <a:blip r:embed="rId3">
            <a:extLst>
              <a:ext uri="{28A0092B-C50C-407E-A947-70E740481C1C}">
                <a14:useLocalDpi xmlns:a14="http://schemas.microsoft.com/office/drawing/2010/main"/>
              </a:ext>
            </a:extLst>
          </a:blip>
          <a:srcRect/>
          <a:stretch/>
        </p:blipFill>
        <p:spPr>
          <a:xfrm>
            <a:off x="7985036" y="985817"/>
            <a:ext cx="3676354" cy="3676354"/>
          </a:xfrm>
          <a:prstGeom prst="ellipse">
            <a:avLst/>
          </a:prstGeom>
        </p:spPr>
      </p:pic>
      <p:sp>
        <p:nvSpPr>
          <p:cNvPr id="3" name="Oval 2">
            <a:extLst>
              <a:ext uri="{FF2B5EF4-FFF2-40B4-BE49-F238E27FC236}">
                <a16:creationId xmlns:a16="http://schemas.microsoft.com/office/drawing/2014/main" id="{925DB16B-0F83-1104-62A0-1558181A1AE4}"/>
              </a:ext>
              <a:ext uri="{C183D7F6-B498-43B3-948B-1728B52AA6E4}">
                <adec:decorative xmlns:adec="http://schemas.microsoft.com/office/drawing/2017/decorative" val="1"/>
              </a:ext>
            </a:extLst>
          </p:cNvPr>
          <p:cNvSpPr/>
          <p:nvPr/>
        </p:nvSpPr>
        <p:spPr>
          <a:xfrm>
            <a:off x="7886358" y="887460"/>
            <a:ext cx="3873068" cy="3873068"/>
          </a:xfrm>
          <a:prstGeom prst="ellips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18">
            <a:extLst>
              <a:ext uri="{FF2B5EF4-FFF2-40B4-BE49-F238E27FC236}">
                <a16:creationId xmlns:a16="http://schemas.microsoft.com/office/drawing/2014/main" id="{E004F64B-A677-6484-EF58-56ABDA831656}"/>
              </a:ext>
              <a:ext uri="{C183D7F6-B498-43B3-948B-1728B52AA6E4}">
                <adec:decorative xmlns:adec="http://schemas.microsoft.com/office/drawing/2017/decorative" val="1"/>
              </a:ext>
            </a:extLst>
          </p:cNvPr>
          <p:cNvSpPr/>
          <p:nvPr/>
        </p:nvSpPr>
        <p:spPr>
          <a:xfrm>
            <a:off x="530610" y="1700827"/>
            <a:ext cx="6739985" cy="3059701"/>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1" name="Text Placeholder 1">
            <a:extLst>
              <a:ext uri="{FF2B5EF4-FFF2-40B4-BE49-F238E27FC236}">
                <a16:creationId xmlns:a16="http://schemas.microsoft.com/office/drawing/2014/main" id="{73986465-EBFC-16C9-B02F-47D0011DC9A6}"/>
              </a:ext>
            </a:extLst>
          </p:cNvPr>
          <p:cNvSpPr txBox="1">
            <a:spLocks/>
          </p:cNvSpPr>
          <p:nvPr/>
        </p:nvSpPr>
        <p:spPr>
          <a:xfrm>
            <a:off x="863600" y="1862267"/>
            <a:ext cx="6033375" cy="2242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1700">
                <a:solidFill>
                  <a:schemeClr val="tx1"/>
                </a:solidFill>
              </a:rPr>
              <a:t>Récupérer cinq rapports d’enquête sur des incidents récemment rédigés par votre organisation.</a:t>
            </a:r>
          </a:p>
          <a:p>
            <a:r>
              <a:rPr lang="fr-CA" sz="1700">
                <a:solidFill>
                  <a:schemeClr val="tx1"/>
                </a:solidFill>
              </a:rPr>
              <a:t>Lire les recommandations énoncées dans </a:t>
            </a:r>
            <a:br>
              <a:rPr lang="fr-CA" sz="1700">
                <a:solidFill>
                  <a:schemeClr val="tx1"/>
                </a:solidFill>
              </a:rPr>
            </a:br>
            <a:r>
              <a:rPr lang="fr-CA" sz="1700">
                <a:solidFill>
                  <a:schemeClr val="tx1"/>
                </a:solidFill>
              </a:rPr>
              <a:t>chaque rapport.</a:t>
            </a:r>
          </a:p>
          <a:p>
            <a:r>
              <a:rPr lang="fr-CA" sz="1700">
                <a:solidFill>
                  <a:schemeClr val="tx1"/>
                </a:solidFill>
              </a:rPr>
              <a:t>Correspondent-elles à votre perception de ce sur quoi se concentrent les recommandations de votre organisation (c’est-à-dire sont-elles principalement axées sur la personne ou sur le système)?</a:t>
            </a:r>
          </a:p>
          <a:p>
            <a:r>
              <a:rPr lang="fr-CA" sz="1700">
                <a:solidFill>
                  <a:schemeClr val="tx1"/>
                </a:solidFill>
              </a:rPr>
              <a:t>Des surprises?</a:t>
            </a:r>
          </a:p>
        </p:txBody>
      </p:sp>
      <p:sp>
        <p:nvSpPr>
          <p:cNvPr id="9" name="Title 1">
            <a:extLst>
              <a:ext uri="{FF2B5EF4-FFF2-40B4-BE49-F238E27FC236}">
                <a16:creationId xmlns:a16="http://schemas.microsoft.com/office/drawing/2014/main" id="{6C442A1F-2361-91FA-E0FD-FB069F3CBE9E}"/>
              </a:ext>
            </a:extLst>
          </p:cNvPr>
          <p:cNvSpPr txBox="1">
            <a:spLocks noGrp="1"/>
          </p:cNvSpPr>
          <p:nvPr>
            <p:ph type="title" idx="4294967295"/>
          </p:nvPr>
        </p:nvSpPr>
        <p:spPr>
          <a:xfrm>
            <a:off x="1016000" y="47562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Exercice pratique</a:t>
            </a:r>
          </a:p>
        </p:txBody>
      </p:sp>
    </p:spTree>
    <p:extLst>
      <p:ext uri="{BB962C8B-B14F-4D97-AF65-F5344CB8AC3E}">
        <p14:creationId xmlns:p14="http://schemas.microsoft.com/office/powerpoint/2010/main" val="3223524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5A5758-65E8-E636-C2C2-B70E1219F426}"/>
              </a:ext>
            </a:extLst>
          </p:cNvPr>
          <p:cNvSpPr>
            <a:spLocks noGrp="1"/>
          </p:cNvSpPr>
          <p:nvPr>
            <p:ph type="sldNum" sz="quarter" idx="12"/>
          </p:nvPr>
        </p:nvSpPr>
        <p:spPr/>
        <p:txBody>
          <a:bodyPr/>
          <a:lstStyle/>
          <a:p>
            <a:fld id="{7D0AB2B7-A222-44FF-B180-C8F0FD623967}" type="slidenum">
              <a:rPr lang="en-CA" smtClean="0"/>
              <a:t>23</a:t>
            </a:fld>
            <a:endParaRPr lang="en-CA"/>
          </a:p>
        </p:txBody>
      </p:sp>
      <p:pic>
        <p:nvPicPr>
          <p:cNvPr id="3" name="Picture 2"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B1BC9FB4-F191-670F-2396-BDDFC56DC73B}"/>
              </a:ext>
            </a:extLst>
          </p:cNvPr>
          <p:cNvPicPr>
            <a:picLocks noChangeAspect="1"/>
          </p:cNvPicPr>
          <p:nvPr/>
        </p:nvPicPr>
        <p:blipFill>
          <a:blip r:embed="rId3">
            <a:alphaModFix amt="40000"/>
          </a:blip>
          <a:stretch>
            <a:fillRect/>
          </a:stretch>
        </p:blipFill>
        <p:spPr>
          <a:xfrm>
            <a:off x="9885786" y="4511807"/>
            <a:ext cx="1963914" cy="1853673"/>
          </a:xfrm>
          <a:prstGeom prst="rect">
            <a:avLst/>
          </a:prstGeom>
          <a:effectLst/>
        </p:spPr>
      </p:pic>
      <p:pic>
        <p:nvPicPr>
          <p:cNvPr id="6" name="Picture 5">
            <a:extLst>
              <a:ext uri="{FF2B5EF4-FFF2-40B4-BE49-F238E27FC236}">
                <a16:creationId xmlns:a16="http://schemas.microsoft.com/office/drawing/2014/main" id="{71AD8E05-8277-7FB7-371A-E1DF30749E9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15547" y="4320830"/>
            <a:ext cx="704390" cy="856105"/>
          </a:xfrm>
          <a:prstGeom prst="rect">
            <a:avLst/>
          </a:prstGeom>
        </p:spPr>
      </p:pic>
      <p:sp>
        <p:nvSpPr>
          <p:cNvPr id="4" name="Title 1">
            <a:extLst>
              <a:ext uri="{FF2B5EF4-FFF2-40B4-BE49-F238E27FC236}">
                <a16:creationId xmlns:a16="http://schemas.microsoft.com/office/drawing/2014/main" id="{EB3F1E53-2741-58F7-BABA-5D71653A8D9A}"/>
              </a:ext>
            </a:extLst>
          </p:cNvPr>
          <p:cNvSpPr txBox="1">
            <a:spLocks noGrp="1"/>
          </p:cNvSpPr>
          <p:nvPr>
            <p:ph type="title" idx="4294967295"/>
          </p:nvPr>
        </p:nvSpPr>
        <p:spPr>
          <a:xfrm>
            <a:off x="703616" y="2336377"/>
            <a:ext cx="9307650"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Comment pouvons-nous </a:t>
            </a:r>
            <a:b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mieux</a:t>
            </a: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répondre à la question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Les soins étaient-ils </a:t>
            </a:r>
            <a:b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sécuritaires dans le passé? » </a:t>
            </a:r>
          </a:p>
        </p:txBody>
      </p:sp>
    </p:spTree>
    <p:extLst>
      <p:ext uri="{BB962C8B-B14F-4D97-AF65-F5344CB8AC3E}">
        <p14:creationId xmlns:p14="http://schemas.microsoft.com/office/powerpoint/2010/main" val="2258367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6432-2B3B-080D-39CF-5F5466F245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2ED2F6-F93F-F1B4-B1C4-FBE3F9F87F25}"/>
              </a:ext>
            </a:extLst>
          </p:cNvPr>
          <p:cNvSpPr>
            <a:spLocks noGrp="1"/>
          </p:cNvSpPr>
          <p:nvPr>
            <p:ph type="sldNum" sz="quarter" idx="12"/>
          </p:nvPr>
        </p:nvSpPr>
        <p:spPr/>
        <p:txBody>
          <a:bodyPr/>
          <a:lstStyle/>
          <a:p>
            <a:fld id="{7D0AB2B7-A222-44FF-B180-C8F0FD623967}" type="slidenum">
              <a:rPr lang="en-CA" smtClean="0"/>
              <a:t>24</a:t>
            </a:fld>
            <a:endParaRPr lang="en-CA"/>
          </a:p>
        </p:txBody>
      </p:sp>
      <p:grpSp>
        <p:nvGrpSpPr>
          <p:cNvPr id="16" name="Group 15" descr="Fiabilité. Nos systèmes et processus&#10;cliniques sont-ils fiables? ">
            <a:extLst>
              <a:ext uri="{FF2B5EF4-FFF2-40B4-BE49-F238E27FC236}">
                <a16:creationId xmlns:a16="http://schemas.microsoft.com/office/drawing/2014/main" id="{14C396FB-64D8-42E2-808C-949D30A3D5CC}"/>
              </a:ext>
            </a:extLst>
          </p:cNvPr>
          <p:cNvGrpSpPr/>
          <p:nvPr/>
        </p:nvGrpSpPr>
        <p:grpSpPr>
          <a:xfrm>
            <a:off x="3430056" y="752463"/>
            <a:ext cx="6121715" cy="5032589"/>
            <a:chOff x="3430056" y="752463"/>
            <a:chExt cx="6121715" cy="5032589"/>
          </a:xfrm>
        </p:grpSpPr>
        <p:pic>
          <p:nvPicPr>
            <p:cNvPr id="14" name="Picture 13"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A17264A1-E078-22EC-2DC8-F52227F32C41}"/>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5" name="Picture 14" descr="A blue and white sign&#10;&#10;Description automatically generated">
              <a:extLst>
                <a:ext uri="{FF2B5EF4-FFF2-40B4-BE49-F238E27FC236}">
                  <a16:creationId xmlns:a16="http://schemas.microsoft.com/office/drawing/2014/main" id="{95CA398F-6BC6-3A63-13D4-79556D2DFC43}"/>
                </a:ext>
              </a:extLst>
            </p:cNvPr>
            <p:cNvPicPr>
              <a:picLocks noChangeAspect="1"/>
            </p:cNvPicPr>
            <p:nvPr/>
          </p:nvPicPr>
          <p:blipFill>
            <a:blip r:embed="rId4"/>
            <a:stretch>
              <a:fillRect/>
            </a:stretch>
          </p:blipFill>
          <p:spPr>
            <a:xfrm>
              <a:off x="7011144" y="2046432"/>
              <a:ext cx="2540627" cy="2106469"/>
            </a:xfrm>
            <a:prstGeom prst="rect">
              <a:avLst/>
            </a:prstGeom>
          </p:spPr>
        </p:pic>
      </p:grpSp>
      <p:sp>
        <p:nvSpPr>
          <p:cNvPr id="17" name="Title 16">
            <a:extLst>
              <a:ext uri="{FF2B5EF4-FFF2-40B4-BE49-F238E27FC236}">
                <a16:creationId xmlns:a16="http://schemas.microsoft.com/office/drawing/2014/main" id="{2B164ECE-671C-ABE9-AC85-B56823903A7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CA" err="1"/>
              <a:t>Fiabilité</a:t>
            </a:r>
            <a:endParaRPr lang="en-CA"/>
          </a:p>
        </p:txBody>
      </p:sp>
    </p:spTree>
    <p:extLst>
      <p:ext uri="{BB962C8B-B14F-4D97-AF65-F5344CB8AC3E}">
        <p14:creationId xmlns:p14="http://schemas.microsoft.com/office/powerpoint/2010/main" val="1096141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2149D9-D5CD-1FF8-93D7-6883D5550F71}"/>
              </a:ext>
            </a:extLst>
          </p:cNvPr>
          <p:cNvSpPr>
            <a:spLocks noGrp="1"/>
          </p:cNvSpPr>
          <p:nvPr>
            <p:ph type="sldNum" sz="quarter" idx="12"/>
          </p:nvPr>
        </p:nvSpPr>
        <p:spPr/>
        <p:txBody>
          <a:bodyPr/>
          <a:lstStyle/>
          <a:p>
            <a:fld id="{7D0AB2B7-A222-44FF-B180-C8F0FD623967}" type="slidenum">
              <a:rPr lang="en-CA" smtClean="0"/>
              <a:t>25</a:t>
            </a:fld>
            <a:endParaRPr lang="en-CA"/>
          </a:p>
        </p:txBody>
      </p:sp>
      <p:sp>
        <p:nvSpPr>
          <p:cNvPr id="6" name="Title 1">
            <a:extLst>
              <a:ext uri="{FF2B5EF4-FFF2-40B4-BE49-F238E27FC236}">
                <a16:creationId xmlns:a16="http://schemas.microsoft.com/office/drawing/2014/main" id="{A46E7896-5185-C52D-3088-FFE8F051E9A5}"/>
              </a:ext>
            </a:extLst>
          </p:cNvPr>
          <p:cNvSpPr txBox="1">
            <a:spLocks/>
          </p:cNvSpPr>
          <p:nvPr/>
        </p:nvSpPr>
        <p:spPr>
          <a:xfrm>
            <a:off x="710698" y="3916449"/>
            <a:ext cx="4904491" cy="2026341"/>
          </a:xfrm>
          <a:prstGeom prst="rect">
            <a:avLst/>
          </a:prstGeom>
        </p:spPr>
        <p:txBody>
          <a:bodyPr vert="horz" lIns="91440" tIns="45720" rIns="91440" bIns="45720" rtlCol="0" anchor="ctr">
            <a:normAutofit fontScale="97500"/>
          </a:bodyPr>
          <a:lstStyle>
            <a:lvl1pPr algn="l" defTabSz="605150" rtl="0" eaLnBrk="1" latinLnBrk="0" hangingPunct="1">
              <a:lnSpc>
                <a:spcPct val="90000"/>
              </a:lnSpc>
              <a:spcBef>
                <a:spcPct val="0"/>
              </a:spcBef>
              <a:buNone/>
              <a:defRPr sz="2100" b="1" i="0" kern="1200" baseline="0">
                <a:solidFill>
                  <a:schemeClr val="bg1"/>
                </a:solidFill>
                <a:latin typeface="+mj-lt"/>
                <a:ea typeface="+mj-ea"/>
                <a:cs typeface="+mj-cs"/>
              </a:defRPr>
            </a:lvl1pPr>
          </a:lstStyle>
          <a:p>
            <a:r>
              <a:rPr lang="fr-CA" sz="2400" b="0" i="1">
                <a:solidFill>
                  <a:schemeClr val="accent1"/>
                </a:solidFill>
                <a:latin typeface="+mn-lt"/>
                <a:ea typeface="+mn-ea"/>
                <a:cs typeface="+mn-cs"/>
              </a:rPr>
              <a:t>Que se passerait-il si le système </a:t>
            </a:r>
            <a:br>
              <a:rPr lang="fr-CA" sz="2400" b="0" i="1">
                <a:solidFill>
                  <a:schemeClr val="accent1"/>
                </a:solidFill>
                <a:latin typeface="+mn-lt"/>
                <a:ea typeface="+mn-ea"/>
                <a:cs typeface="+mn-cs"/>
              </a:rPr>
            </a:br>
            <a:r>
              <a:rPr lang="fr-CA" sz="2400" b="0" i="1">
                <a:solidFill>
                  <a:schemeClr val="accent1"/>
                </a:solidFill>
                <a:latin typeface="+mn-lt"/>
                <a:ea typeface="+mn-ea"/>
                <a:cs typeface="+mn-cs"/>
              </a:rPr>
              <a:t>en place mesurait uniquement le nombre de personnes tombées </a:t>
            </a:r>
            <a:br>
              <a:rPr lang="fr-CA" sz="2400" b="0" i="1">
                <a:solidFill>
                  <a:schemeClr val="accent1"/>
                </a:solidFill>
                <a:latin typeface="+mn-lt"/>
                <a:ea typeface="+mn-ea"/>
                <a:cs typeface="+mn-cs"/>
              </a:rPr>
            </a:br>
            <a:r>
              <a:rPr lang="fr-CA" sz="2400" b="0" i="1">
                <a:solidFill>
                  <a:schemeClr val="accent1"/>
                </a:solidFill>
                <a:latin typeface="+mn-lt"/>
                <a:ea typeface="+mn-ea"/>
                <a:cs typeface="+mn-cs"/>
              </a:rPr>
              <a:t>à travers la glace plutôt que de mesurer l’épaisseur de la glace?</a:t>
            </a:r>
          </a:p>
        </p:txBody>
      </p:sp>
      <p:sp>
        <p:nvSpPr>
          <p:cNvPr id="7" name="Rectangle 6">
            <a:extLst>
              <a:ext uri="{FF2B5EF4-FFF2-40B4-BE49-F238E27FC236}">
                <a16:creationId xmlns:a16="http://schemas.microsoft.com/office/drawing/2014/main" id="{2ED5D8A0-1D9E-AD7D-4D73-E1A384C229F0}"/>
              </a:ext>
            </a:extLst>
          </p:cNvPr>
          <p:cNvSpPr/>
          <p:nvPr/>
        </p:nvSpPr>
        <p:spPr>
          <a:xfrm>
            <a:off x="649786" y="2106167"/>
            <a:ext cx="5185216" cy="1938992"/>
          </a:xfrm>
          <a:prstGeom prst="rect">
            <a:avLst/>
          </a:prstGeom>
        </p:spPr>
        <p:txBody>
          <a:bodyPr wrap="square">
            <a:spAutoFit/>
          </a:bodyPr>
          <a:lstStyle/>
          <a:p>
            <a:pPr defTabSz="605150"/>
            <a:r>
              <a:rPr lang="fr-CA" sz="2400"/>
              <a:t>La </a:t>
            </a:r>
            <a:r>
              <a:rPr lang="fr-CA" sz="2400" i="1"/>
              <a:t>fiabilité</a:t>
            </a:r>
            <a:r>
              <a:rPr lang="fr-CA" sz="2400"/>
              <a:t> consiste à évaluer </a:t>
            </a:r>
            <a:br>
              <a:rPr lang="fr-CA" sz="2400"/>
            </a:br>
            <a:r>
              <a:rPr lang="fr-CA" sz="2400"/>
              <a:t>la probabilité qu’une tâche, un processus, une intervention ou </a:t>
            </a:r>
            <a:br>
              <a:rPr lang="fr-CA" sz="2400"/>
            </a:br>
            <a:r>
              <a:rPr lang="fr-CA" sz="2400"/>
              <a:t>un parcours soit exécuté ou suivi comme indiqué.</a:t>
            </a:r>
          </a:p>
        </p:txBody>
      </p:sp>
      <p:pic>
        <p:nvPicPr>
          <p:cNvPr id="8" name="Picture 7" descr="Photo d'un pied portant une botte en caoutchouc marchant sur de la glace. La glace se fissure.">
            <a:extLst>
              <a:ext uri="{FF2B5EF4-FFF2-40B4-BE49-F238E27FC236}">
                <a16:creationId xmlns:a16="http://schemas.microsoft.com/office/drawing/2014/main" id="{DA540CB5-A771-C93B-636A-178AC320031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102136" y="2074525"/>
            <a:ext cx="2962800" cy="3877307"/>
          </a:xfrm>
          <a:prstGeom prst="rect">
            <a:avLst/>
          </a:prstGeom>
        </p:spPr>
      </p:pic>
      <p:pic>
        <p:nvPicPr>
          <p:cNvPr id="5" name="Content Placeholder 4" descr="Photo d'un mètre ruban mesurant la profondeur de la glace.">
            <a:extLst>
              <a:ext uri="{FF2B5EF4-FFF2-40B4-BE49-F238E27FC236}">
                <a16:creationId xmlns:a16="http://schemas.microsoft.com/office/drawing/2014/main" id="{5E58BB1A-F15D-756F-8CAB-2830CAAD086C}"/>
              </a:ext>
            </a:extLst>
          </p:cNvPr>
          <p:cNvPicPr>
            <a:picLocks/>
          </p:cNvPicPr>
          <p:nvPr/>
        </p:nvPicPr>
        <p:blipFill>
          <a:blip r:embed="rId4">
            <a:extLst>
              <a:ext uri="{28A0092B-C50C-407E-A947-70E740481C1C}">
                <a14:useLocalDpi xmlns:a14="http://schemas.microsoft.com/office/drawing/2010/main"/>
              </a:ext>
            </a:extLst>
          </a:blip>
          <a:srcRect b="-255"/>
          <a:stretch/>
        </p:blipFill>
        <p:spPr>
          <a:xfrm>
            <a:off x="9229200" y="2074080"/>
            <a:ext cx="2962800" cy="3877200"/>
          </a:xfrm>
          <a:prstGeom prst="rect">
            <a:avLst/>
          </a:prstGeom>
        </p:spPr>
      </p:pic>
      <p:sp>
        <p:nvSpPr>
          <p:cNvPr id="4" name="Title 1">
            <a:extLst>
              <a:ext uri="{FF2B5EF4-FFF2-40B4-BE49-F238E27FC236}">
                <a16:creationId xmlns:a16="http://schemas.microsoft.com/office/drawing/2014/main" id="{47A45160-D586-B697-9E6F-07CD59AA0B61}"/>
              </a:ext>
            </a:extLst>
          </p:cNvPr>
          <p:cNvSpPr txBox="1">
            <a:spLocks noGrp="1"/>
          </p:cNvSpPr>
          <p:nvPr>
            <p:ph type="title" idx="4294967295"/>
          </p:nvPr>
        </p:nvSpPr>
        <p:spPr>
          <a:xfrm>
            <a:off x="710698" y="343137"/>
            <a:ext cx="1053255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a:ln>
                  <a:noFill/>
                </a:ln>
                <a:solidFill>
                  <a:srgbClr val="3F3691"/>
                </a:solidFill>
                <a:effectLst/>
                <a:uLnTx/>
                <a:uFillTx/>
                <a:latin typeface="Arial" panose="020B0604020202020204" pitchFamily="34" charset="0"/>
                <a:ea typeface="+mn-ea"/>
                <a:cs typeface="Arial" panose="020B0604020202020204" pitchFamily="34" charset="0"/>
              </a:rPr>
              <a:t>Fiabilité – Nos systèmes et processus cliniques sont-ils fiables?</a:t>
            </a:r>
          </a:p>
        </p:txBody>
      </p:sp>
    </p:spTree>
    <p:extLst>
      <p:ext uri="{BB962C8B-B14F-4D97-AF65-F5344CB8AC3E}">
        <p14:creationId xmlns:p14="http://schemas.microsoft.com/office/powerpoint/2010/main" val="315867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26</a:t>
            </a:fld>
            <a:endParaRPr lang="en-CA"/>
          </a:p>
        </p:txBody>
      </p:sp>
      <p:pic>
        <p:nvPicPr>
          <p:cNvPr id="3" name="Picture 2">
            <a:extLst>
              <a:ext uri="{FF2B5EF4-FFF2-40B4-BE49-F238E27FC236}">
                <a16:creationId xmlns:a16="http://schemas.microsoft.com/office/drawing/2014/main" id="{A4FDDCEE-127A-6112-7DF3-48CCF67EF1C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563703" y="404984"/>
            <a:ext cx="1943840" cy="1830685"/>
          </a:xfrm>
          <a:prstGeom prst="rect">
            <a:avLst/>
          </a:prstGeom>
        </p:spPr>
      </p:pic>
      <p:pic>
        <p:nvPicPr>
          <p:cNvPr id="5" name="Picture 4">
            <a:extLst>
              <a:ext uri="{FF2B5EF4-FFF2-40B4-BE49-F238E27FC236}">
                <a16:creationId xmlns:a16="http://schemas.microsoft.com/office/drawing/2014/main" id="{AE71EB43-EF22-4D44-AA42-3D99DE53B96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2" name="Title 1">
            <a:extLst>
              <a:ext uri="{FF2B5EF4-FFF2-40B4-BE49-F238E27FC236}">
                <a16:creationId xmlns:a16="http://schemas.microsoft.com/office/drawing/2014/main" id="{67EBF4B4-6FE5-1CAE-9FCA-2EA2DB2E4951}"/>
              </a:ext>
            </a:extLst>
          </p:cNvPr>
          <p:cNvSpPr txBox="1">
            <a:spLocks noGrp="1"/>
          </p:cNvSpPr>
          <p:nvPr>
            <p:ph type="title" idx="4294967295"/>
          </p:nvPr>
        </p:nvSpPr>
        <p:spPr>
          <a:xfrm>
            <a:off x="703616" y="2117724"/>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Comment répondons-nous </a:t>
            </a:r>
            <a:b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aujourd’hui</a:t>
            </a: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à la question </a:t>
            </a:r>
            <a:b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Nos systèmes et processus cliniques sont-ils fiables? » </a:t>
            </a:r>
          </a:p>
        </p:txBody>
      </p:sp>
    </p:spTree>
    <p:extLst>
      <p:ext uri="{BB962C8B-B14F-4D97-AF65-F5344CB8AC3E}">
        <p14:creationId xmlns:p14="http://schemas.microsoft.com/office/powerpoint/2010/main" val="4274310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BCBFBD-8323-5103-6A90-7B70EA8A6CCC}"/>
              </a:ext>
            </a:extLst>
          </p:cNvPr>
          <p:cNvSpPr>
            <a:spLocks noGrp="1"/>
          </p:cNvSpPr>
          <p:nvPr>
            <p:ph type="sldNum" sz="quarter" idx="12"/>
          </p:nvPr>
        </p:nvSpPr>
        <p:spPr/>
        <p:txBody>
          <a:bodyPr/>
          <a:lstStyle/>
          <a:p>
            <a:fld id="{7D0AB2B7-A222-44FF-B180-C8F0FD623967}" type="slidenum">
              <a:rPr lang="en-CA" smtClean="0"/>
              <a:t>27</a:t>
            </a:fld>
            <a:endParaRPr lang="en-CA"/>
          </a:p>
        </p:txBody>
      </p:sp>
      <p:pic>
        <p:nvPicPr>
          <p:cNvPr id="6" name="Picture 5">
            <a:extLst>
              <a:ext uri="{FF2B5EF4-FFF2-40B4-BE49-F238E27FC236}">
                <a16:creationId xmlns:a16="http://schemas.microsoft.com/office/drawing/2014/main" id="{AF96EE8C-A134-CD86-6530-9229A6B10E3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938" y="1536701"/>
            <a:ext cx="5650957" cy="2661682"/>
          </a:xfrm>
          <a:prstGeom prst="rect">
            <a:avLst/>
          </a:prstGeom>
        </p:spPr>
      </p:pic>
      <p:pic>
        <p:nvPicPr>
          <p:cNvPr id="5" name="Picture 4" descr="Fiabilité. Nos systèmes et processus cliniques sont-ils fiables? ">
            <a:extLst>
              <a:ext uri="{FF2B5EF4-FFF2-40B4-BE49-F238E27FC236}">
                <a16:creationId xmlns:a16="http://schemas.microsoft.com/office/drawing/2014/main" id="{0F7DD63C-A896-0537-DD61-6D5706292708}"/>
              </a:ext>
            </a:extLst>
          </p:cNvPr>
          <p:cNvPicPr>
            <a:picLocks noChangeAspect="1"/>
          </p:cNvPicPr>
          <p:nvPr/>
        </p:nvPicPr>
        <p:blipFill>
          <a:blip r:embed="rId3"/>
          <a:stretch>
            <a:fillRect/>
          </a:stretch>
        </p:blipFill>
        <p:spPr>
          <a:xfrm>
            <a:off x="7082197" y="1536701"/>
            <a:ext cx="4030386" cy="3341649"/>
          </a:xfrm>
          <a:prstGeom prst="rect">
            <a:avLst/>
          </a:prstGeom>
        </p:spPr>
      </p:pic>
      <p:sp>
        <p:nvSpPr>
          <p:cNvPr id="7" name="TextBox 6">
            <a:extLst>
              <a:ext uri="{FF2B5EF4-FFF2-40B4-BE49-F238E27FC236}">
                <a16:creationId xmlns:a16="http://schemas.microsoft.com/office/drawing/2014/main" id="{F847698A-E88B-9CEB-BD90-22C93D773209}"/>
              </a:ext>
            </a:extLst>
          </p:cNvPr>
          <p:cNvSpPr txBox="1"/>
          <p:nvPr/>
        </p:nvSpPr>
        <p:spPr>
          <a:xfrm>
            <a:off x="1710014" y="2844166"/>
            <a:ext cx="4030386" cy="1354217"/>
          </a:xfrm>
          <a:prstGeom prst="rect">
            <a:avLst/>
          </a:prstGeom>
          <a:noFill/>
        </p:spPr>
        <p:txBody>
          <a:bodyPr wrap="square" rtlCol="0">
            <a:spAutoFit/>
          </a:bodyPr>
          <a:lstStyle/>
          <a:p>
            <a:pPr marL="342900" indent="-342900">
              <a:buAutoNum type="arabicPeriod"/>
            </a:pPr>
            <a:r>
              <a:rPr lang="fr-CA" sz="1600">
                <a:solidFill>
                  <a:schemeClr val="bg1"/>
                </a:solidFill>
              </a:rPr>
              <a:t>Normalisation des systèmes et des processus peu fiables</a:t>
            </a:r>
          </a:p>
          <a:p>
            <a:pPr marL="342900" indent="-342900">
              <a:buAutoNum type="arabicPeriod"/>
            </a:pPr>
            <a:r>
              <a:rPr lang="fr-CA" sz="1600">
                <a:solidFill>
                  <a:schemeClr val="bg1"/>
                </a:solidFill>
              </a:rPr>
              <a:t>Comprendre les limites des audits des systèmes et des processus cliniques</a:t>
            </a:r>
          </a:p>
          <a:p>
            <a:endParaRPr lang="en-US"/>
          </a:p>
        </p:txBody>
      </p:sp>
      <p:sp>
        <p:nvSpPr>
          <p:cNvPr id="8" name="Title 7">
            <a:extLst>
              <a:ext uri="{FF2B5EF4-FFF2-40B4-BE49-F238E27FC236}">
                <a16:creationId xmlns:a16="http://schemas.microsoft.com/office/drawing/2014/main" id="{B40E013D-4CF1-DFC9-C26D-717EFA5A88DD}"/>
              </a:ext>
            </a:extLst>
          </p:cNvPr>
          <p:cNvSpPr txBox="1">
            <a:spLocks noGrp="1"/>
          </p:cNvSpPr>
          <p:nvPr>
            <p:ph type="title" idx="4294967295"/>
          </p:nvPr>
        </p:nvSpPr>
        <p:spPr>
          <a:xfrm>
            <a:off x="2082734" y="2367112"/>
            <a:ext cx="2685386" cy="4770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500" b="1" i="0" u="none" strike="noStrike" kern="1200" cap="none" spc="0" normalizeH="0" baseline="0" noProof="0">
                <a:ln>
                  <a:noFill/>
                </a:ln>
                <a:solidFill>
                  <a:schemeClr val="bg1"/>
                </a:solidFill>
                <a:effectLst/>
                <a:uLnTx/>
                <a:uFillTx/>
                <a:latin typeface="+mn-lt"/>
                <a:ea typeface="+mn-ea"/>
                <a:cs typeface="+mn-cs"/>
              </a:rPr>
              <a:t>Fiabilité</a:t>
            </a:r>
          </a:p>
        </p:txBody>
      </p:sp>
    </p:spTree>
    <p:extLst>
      <p:ext uri="{BB962C8B-B14F-4D97-AF65-F5344CB8AC3E}">
        <p14:creationId xmlns:p14="http://schemas.microsoft.com/office/powerpoint/2010/main" val="3756544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28</a:t>
            </a:fld>
            <a:endParaRPr lang="en-CA"/>
          </a:p>
        </p:txBody>
      </p:sp>
      <p:sp>
        <p:nvSpPr>
          <p:cNvPr id="5" name="Rectangle: Rounded Corners 18">
            <a:extLst>
              <a:ext uri="{FF2B5EF4-FFF2-40B4-BE49-F238E27FC236}">
                <a16:creationId xmlns:a16="http://schemas.microsoft.com/office/drawing/2014/main" id="{80D9A2A1-012E-2E41-C6C5-C905C430D64E}"/>
              </a:ext>
              <a:ext uri="{C183D7F6-B498-43B3-948B-1728B52AA6E4}">
                <adec:decorative xmlns:adec="http://schemas.microsoft.com/office/drawing/2017/decorative" val="1"/>
              </a:ext>
            </a:extLst>
          </p:cNvPr>
          <p:cNvSpPr/>
          <p:nvPr/>
        </p:nvSpPr>
        <p:spPr>
          <a:xfrm>
            <a:off x="505211" y="2778652"/>
            <a:ext cx="6033376" cy="26575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t>Thème 3 du nuage de sécurité</a:t>
            </a:r>
            <a: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Black" panose="020B0604020202020204" pitchFamily="34" charset="0"/>
              </a:rPr>
              <a:t> </a:t>
            </a:r>
            <a:r>
              <a:rPr kumimoji="0" lang="fr-CA" sz="36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t>:</a:t>
            </a:r>
            <a:b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La normalisation des systèmes et</a:t>
            </a:r>
            <a:b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des processus cliniques peu fiables</a:t>
            </a:r>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1" y="3021593"/>
            <a:ext cx="5257799" cy="193177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fr-CA" sz="2500" b="1">
                <a:solidFill>
                  <a:schemeClr val="bg1"/>
                </a:solidFill>
              </a:rPr>
              <a:t>Question de réflexion</a:t>
            </a:r>
          </a:p>
          <a:p>
            <a:r>
              <a:rPr lang="fr-CA" sz="1800">
                <a:solidFill>
                  <a:schemeClr val="bg1"/>
                </a:solidFill>
                <a:effectLst/>
              </a:rPr>
              <a:t>Quels systèmes et processus cliniques</a:t>
            </a:r>
            <a:br>
              <a:rPr lang="fr-CA" sz="1800">
                <a:solidFill>
                  <a:schemeClr val="bg1"/>
                </a:solidFill>
                <a:effectLst/>
              </a:rPr>
            </a:br>
            <a:r>
              <a:rPr lang="fr-CA" sz="1800">
                <a:solidFill>
                  <a:schemeClr val="bg1"/>
                </a:solidFill>
                <a:effectLst/>
              </a:rPr>
              <a:t>au sein de votre organisation ressemblent </a:t>
            </a:r>
            <a:br>
              <a:rPr lang="fr-CA" sz="1800">
                <a:solidFill>
                  <a:schemeClr val="bg1"/>
                </a:solidFill>
                <a:effectLst/>
              </a:rPr>
            </a:br>
            <a:r>
              <a:rPr lang="fr-CA" sz="1800">
                <a:solidFill>
                  <a:schemeClr val="bg1"/>
                </a:solidFill>
                <a:effectLst/>
              </a:rPr>
              <a:t>à un robinet qui goutte et qui n’est </a:t>
            </a:r>
            <a:br>
              <a:rPr lang="fr-CA" sz="1800">
                <a:solidFill>
                  <a:schemeClr val="bg1"/>
                </a:solidFill>
                <a:effectLst/>
              </a:rPr>
            </a:br>
            <a:r>
              <a:rPr lang="fr-CA" sz="1800">
                <a:solidFill>
                  <a:schemeClr val="bg1"/>
                </a:solidFill>
                <a:effectLst/>
              </a:rPr>
              <a:t>jamais réparé? </a:t>
            </a:r>
          </a:p>
          <a:p>
            <a:r>
              <a:rPr lang="fr-CA" sz="1800">
                <a:solidFill>
                  <a:schemeClr val="bg1"/>
                </a:solidFill>
                <a:effectLst/>
              </a:rPr>
              <a:t>Pourquoi ne sont-ils pas « réparables »?</a:t>
            </a:r>
          </a:p>
        </p:txBody>
      </p:sp>
      <p:pic>
        <p:nvPicPr>
          <p:cNvPr id="10" name="Picture 9">
            <a:extLst>
              <a:ext uri="{FF2B5EF4-FFF2-40B4-BE49-F238E27FC236}">
                <a16:creationId xmlns:a16="http://schemas.microsoft.com/office/drawing/2014/main" id="{445E299D-0D29-A052-B440-34CC9020C30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563703" y="404984"/>
            <a:ext cx="1943840" cy="1830685"/>
          </a:xfrm>
          <a:prstGeom prst="rect">
            <a:avLst/>
          </a:prstGeom>
        </p:spPr>
      </p:pic>
      <p:pic>
        <p:nvPicPr>
          <p:cNvPr id="11" name="Picture 10">
            <a:extLst>
              <a:ext uri="{FF2B5EF4-FFF2-40B4-BE49-F238E27FC236}">
                <a16:creationId xmlns:a16="http://schemas.microsoft.com/office/drawing/2014/main" id="{D5E68C2C-41E7-1542-BDA0-361A38A53CC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Tree>
    <p:extLst>
      <p:ext uri="{BB962C8B-B14F-4D97-AF65-F5344CB8AC3E}">
        <p14:creationId xmlns:p14="http://schemas.microsoft.com/office/powerpoint/2010/main" val="2880569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29</a:t>
            </a:fld>
            <a:endParaRPr lang="en-CA"/>
          </a:p>
        </p:txBody>
      </p:sp>
      <p:pic>
        <p:nvPicPr>
          <p:cNvPr id="10" name="Picture 9">
            <a:extLst>
              <a:ext uri="{FF2B5EF4-FFF2-40B4-BE49-F238E27FC236}">
                <a16:creationId xmlns:a16="http://schemas.microsoft.com/office/drawing/2014/main" id="{BC646458-BA6E-F1D2-EA29-6CA38B2340F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563703" y="404984"/>
            <a:ext cx="1943840" cy="1830685"/>
          </a:xfrm>
          <a:prstGeom prst="rect">
            <a:avLst/>
          </a:prstGeom>
        </p:spPr>
      </p:pic>
      <p:pic>
        <p:nvPicPr>
          <p:cNvPr id="11" name="Picture 10">
            <a:extLst>
              <a:ext uri="{FF2B5EF4-FFF2-40B4-BE49-F238E27FC236}">
                <a16:creationId xmlns:a16="http://schemas.microsoft.com/office/drawing/2014/main" id="{E2BB8B06-C11C-7187-DEF1-BA9AE01F3A8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2" name="Text Placeholder 1">
            <a:extLst>
              <a:ext uri="{FF2B5EF4-FFF2-40B4-BE49-F238E27FC236}">
                <a16:creationId xmlns:a16="http://schemas.microsoft.com/office/drawing/2014/main" id="{483B941E-6BB0-80DD-45D9-275B3750F490}"/>
              </a:ext>
            </a:extLst>
          </p:cNvPr>
          <p:cNvSpPr txBox="1">
            <a:spLocks/>
          </p:cNvSpPr>
          <p:nvPr/>
        </p:nvSpPr>
        <p:spPr>
          <a:xfrm>
            <a:off x="838199" y="2300309"/>
            <a:ext cx="8484910"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Clr>
                <a:schemeClr val="tx1"/>
              </a:buClr>
              <a:buFont typeface="Arial" panose="020B0604020202020204" pitchFamily="34" charset="0"/>
              <a:buNone/>
            </a:pPr>
            <a:r>
              <a:rPr lang="fr-CA" sz="3600" b="1">
                <a:solidFill>
                  <a:schemeClr val="tx1"/>
                </a:solidFill>
              </a:rPr>
              <a:t>Contexte</a:t>
            </a:r>
          </a:p>
          <a:p>
            <a:pPr indent="-228600" defTabSz="914400">
              <a:lnSpc>
                <a:spcPct val="90000"/>
              </a:lnSpc>
              <a:spcAft>
                <a:spcPts val="600"/>
              </a:spcAft>
              <a:buClr>
                <a:schemeClr val="tx1"/>
              </a:buClr>
              <a:buFont typeface="Arial" panose="020B0604020202020204" pitchFamily="34" charset="0"/>
              <a:buChar char="•"/>
            </a:pPr>
            <a:r>
              <a:rPr lang="fr-CA" sz="1600">
                <a:solidFill>
                  <a:schemeClr val="tx1"/>
                </a:solidFill>
              </a:rPr>
              <a:t>Des systèmes et des processus cliniques peu fiables peuvent parfois engendrer </a:t>
            </a:r>
            <a:br>
              <a:rPr lang="fr-CA" sz="1600">
                <a:solidFill>
                  <a:schemeClr val="tx1"/>
                </a:solidFill>
              </a:rPr>
            </a:br>
            <a:r>
              <a:rPr lang="fr-CA" sz="1600">
                <a:solidFill>
                  <a:schemeClr val="tx1"/>
                </a:solidFill>
              </a:rPr>
              <a:t>des risques pour la sécurité. </a:t>
            </a:r>
          </a:p>
          <a:p>
            <a:pPr indent="-228600" defTabSz="914400">
              <a:lnSpc>
                <a:spcPct val="90000"/>
              </a:lnSpc>
              <a:spcAft>
                <a:spcPts val="600"/>
              </a:spcAft>
              <a:buClr>
                <a:schemeClr val="tx1"/>
              </a:buClr>
              <a:buFont typeface="Arial" panose="020B0604020202020204" pitchFamily="34" charset="0"/>
              <a:buChar char="•"/>
            </a:pPr>
            <a:r>
              <a:rPr lang="fr-CA" sz="1600">
                <a:solidFill>
                  <a:schemeClr val="tx1"/>
                </a:solidFill>
              </a:rPr>
              <a:t>Par exemple :</a:t>
            </a:r>
          </a:p>
          <a:p>
            <a:pPr lvl="1">
              <a:spcAft>
                <a:spcPts val="600"/>
              </a:spcAft>
              <a:buClr>
                <a:schemeClr val="tx1"/>
              </a:buClr>
              <a:buFont typeface="Courier New" panose="02070309020205020404" pitchFamily="49" charset="0"/>
              <a:buChar char="o"/>
            </a:pPr>
            <a:r>
              <a:rPr lang="fr-CA" sz="1600">
                <a:solidFill>
                  <a:schemeClr val="tx1"/>
                </a:solidFill>
              </a:rPr>
              <a:t>des systèmes de réservation qui créent des horaires impraticables </a:t>
            </a:r>
            <a:br>
              <a:rPr lang="fr-CA" sz="1600">
                <a:solidFill>
                  <a:schemeClr val="tx1"/>
                </a:solidFill>
              </a:rPr>
            </a:br>
            <a:r>
              <a:rPr lang="fr-CA" sz="1600">
                <a:solidFill>
                  <a:schemeClr val="tx1"/>
                </a:solidFill>
              </a:rPr>
              <a:t>pour le personnel, les cliniques et les blocs opératoires, etc. </a:t>
            </a:r>
          </a:p>
          <a:p>
            <a:pPr lvl="1">
              <a:spcAft>
                <a:spcPts val="600"/>
              </a:spcAft>
              <a:buClr>
                <a:schemeClr val="tx1"/>
              </a:buClr>
              <a:buFont typeface="Courier New" panose="02070309020205020404" pitchFamily="49" charset="0"/>
              <a:buChar char="o"/>
            </a:pPr>
            <a:r>
              <a:rPr lang="fr-CA" sz="1600">
                <a:solidFill>
                  <a:schemeClr val="tx1"/>
                </a:solidFill>
              </a:rPr>
              <a:t>des systèmes d’information multiples sur les patientes et patients </a:t>
            </a:r>
            <a:br>
              <a:rPr lang="fr-CA" sz="1600">
                <a:solidFill>
                  <a:schemeClr val="tx1"/>
                </a:solidFill>
              </a:rPr>
            </a:br>
            <a:r>
              <a:rPr lang="fr-CA" sz="1600">
                <a:solidFill>
                  <a:schemeClr val="tx1"/>
                </a:solidFill>
              </a:rPr>
              <a:t>qui ne sont pas reliés</a:t>
            </a:r>
          </a:p>
          <a:p>
            <a:pPr lvl="1">
              <a:spcAft>
                <a:spcPts val="600"/>
              </a:spcAft>
              <a:buClr>
                <a:schemeClr val="tx1"/>
              </a:buClr>
              <a:buFont typeface="Courier New" panose="02070309020205020404" pitchFamily="49" charset="0"/>
              <a:buChar char="o"/>
            </a:pPr>
            <a:r>
              <a:rPr lang="fr-CA" sz="1600">
                <a:solidFill>
                  <a:schemeClr val="tx1"/>
                </a:solidFill>
              </a:rPr>
              <a:t>des équipements qui ne sont pas disponibles ou qui ne fonctionnent </a:t>
            </a:r>
            <a:br>
              <a:rPr lang="fr-CA" sz="1600">
                <a:solidFill>
                  <a:schemeClr val="tx1"/>
                </a:solidFill>
              </a:rPr>
            </a:br>
            <a:r>
              <a:rPr lang="fr-CA" sz="1600">
                <a:solidFill>
                  <a:schemeClr val="tx1"/>
                </a:solidFill>
              </a:rPr>
              <a:t>pas quand on en a besoin </a:t>
            </a:r>
          </a:p>
          <a:p>
            <a:pPr lvl="1">
              <a:spcAft>
                <a:spcPts val="600"/>
              </a:spcAft>
              <a:buClr>
                <a:schemeClr val="tx1"/>
              </a:buClr>
              <a:buFont typeface="Courier New" panose="02070309020205020404" pitchFamily="49" charset="0"/>
              <a:buChar char="o"/>
            </a:pPr>
            <a:r>
              <a:rPr lang="fr-CA" sz="1600">
                <a:solidFill>
                  <a:schemeClr val="tx1"/>
                </a:solidFill>
              </a:rPr>
              <a:t>des problèmes liés à l’environnement de travail comme </a:t>
            </a:r>
            <a:br>
              <a:rPr lang="fr-CA" sz="1600">
                <a:solidFill>
                  <a:schemeClr val="tx1"/>
                </a:solidFill>
              </a:rPr>
            </a:br>
            <a:r>
              <a:rPr lang="fr-CA" sz="1600">
                <a:solidFill>
                  <a:schemeClr val="tx1"/>
                </a:solidFill>
              </a:rPr>
              <a:t>une mauvaise connectivité Wi-Fi, etc. </a:t>
            </a:r>
          </a:p>
        </p:txBody>
      </p:sp>
      <p:sp>
        <p:nvSpPr>
          <p:cNvPr id="3" name="Title 1">
            <a:extLst>
              <a:ext uri="{FF2B5EF4-FFF2-40B4-BE49-F238E27FC236}">
                <a16:creationId xmlns:a16="http://schemas.microsoft.com/office/drawing/2014/main" id="{9C658834-1979-40BF-AB68-F954D747A02E}"/>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t>Thème 3 du nuage de sécurité :</a:t>
            </a:r>
            <a:b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La normalisation des systèmes et</a:t>
            </a:r>
            <a:b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des processus cliniques peu fiables</a:t>
            </a:r>
          </a:p>
        </p:txBody>
      </p:sp>
    </p:spTree>
    <p:extLst>
      <p:ext uri="{BB962C8B-B14F-4D97-AF65-F5344CB8AC3E}">
        <p14:creationId xmlns:p14="http://schemas.microsoft.com/office/powerpoint/2010/main" val="4022640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6BCD-E3BC-D0F8-1BF2-C2E3F9A8A2F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5A5C72D-99A9-F60B-D2E1-82E77322FA2E}"/>
              </a:ext>
            </a:extLst>
          </p:cNvPr>
          <p:cNvSpPr>
            <a:spLocks noGrp="1"/>
          </p:cNvSpPr>
          <p:nvPr>
            <p:ph idx="1"/>
          </p:nvPr>
        </p:nvSpPr>
        <p:spPr>
          <a:xfrm>
            <a:off x="838200" y="1243014"/>
            <a:ext cx="10515600" cy="4933949"/>
          </a:xfrm>
        </p:spPr>
        <p:txBody>
          <a:bodyPr vert="horz" lIns="91440" tIns="45720" rIns="91440" bIns="45720" rtlCol="0" anchor="t">
            <a:noAutofit/>
          </a:bodyPr>
          <a:lstStyle/>
          <a:p>
            <a:pPr>
              <a:buClr>
                <a:schemeClr val="tx1"/>
              </a:buClr>
            </a:pPr>
            <a:r>
              <a:rPr lang="fr-CA" sz="2100" b="1"/>
              <a:t>Fiabilité</a:t>
            </a:r>
          </a:p>
          <a:p>
            <a:pPr lvl="1">
              <a:buClr>
                <a:schemeClr val="tx1"/>
              </a:buClr>
            </a:pPr>
            <a:r>
              <a:rPr lang="fr-CA" sz="2100">
                <a:hlinkClick r:id="rId2" action="ppaction://hlinksldjump"/>
              </a:rPr>
              <a:t>Théorie</a:t>
            </a:r>
          </a:p>
          <a:p>
            <a:pPr lvl="1">
              <a:buClr>
                <a:schemeClr val="tx1"/>
              </a:buClr>
            </a:pPr>
            <a:r>
              <a:rPr lang="fr-CA" sz="2100">
                <a:hlinkClick r:id="rId3" action="ppaction://hlinksldjump"/>
              </a:rPr>
              <a:t>Réflexions sur l’état actuel </a:t>
            </a:r>
          </a:p>
          <a:p>
            <a:pPr lvl="1">
              <a:buClr>
                <a:schemeClr val="tx1"/>
              </a:buClr>
            </a:pPr>
            <a:r>
              <a:rPr lang="fr-CA" sz="2100">
                <a:hlinkClick r:id="rId4" action="ppaction://hlinksldjump"/>
              </a:rPr>
              <a:t>Thème 3 – La normalisation des systèmes et des processus cliniques peu fiables</a:t>
            </a:r>
          </a:p>
          <a:p>
            <a:pPr lvl="1">
              <a:buClr>
                <a:schemeClr val="tx1"/>
              </a:buClr>
            </a:pPr>
            <a:r>
              <a:rPr lang="fr-CA" sz="2100">
                <a:hlinkClick r:id="rId5" action="ppaction://hlinksldjump"/>
              </a:rPr>
              <a:t>Thème 4 – Comprendre les limites des audits des systèmes et des processus cliniques</a:t>
            </a:r>
          </a:p>
          <a:p>
            <a:pPr lvl="1">
              <a:buClr>
                <a:schemeClr val="tx1"/>
              </a:buClr>
            </a:pPr>
            <a:r>
              <a:rPr lang="fr-CA" sz="2100">
                <a:hlinkClick r:id="rId6" action="ppaction://hlinksldjump"/>
              </a:rPr>
              <a:t>Réflexions sur l’état futur</a:t>
            </a:r>
          </a:p>
          <a:p>
            <a:pPr>
              <a:buClr>
                <a:schemeClr val="tx1"/>
              </a:buClr>
            </a:pPr>
            <a:r>
              <a:rPr lang="fr-CA" sz="2100" b="1"/>
              <a:t>Sensibilité au déroulement des activités</a:t>
            </a:r>
          </a:p>
          <a:p>
            <a:pPr lvl="1">
              <a:buClr>
                <a:schemeClr val="tx1"/>
              </a:buClr>
            </a:pPr>
            <a:r>
              <a:rPr lang="fr-CA" sz="2100">
                <a:hlinkClick r:id="rId7" action="ppaction://hlinksldjump"/>
              </a:rPr>
              <a:t>Théorie</a:t>
            </a:r>
          </a:p>
          <a:p>
            <a:pPr lvl="1">
              <a:buClr>
                <a:schemeClr val="tx1"/>
              </a:buClr>
            </a:pPr>
            <a:r>
              <a:rPr lang="fr-CA" sz="2100">
                <a:hlinkClick r:id="rId8" action="ppaction://hlinksldjump"/>
              </a:rPr>
              <a:t>Réflexions sur l’état actuel </a:t>
            </a:r>
          </a:p>
          <a:p>
            <a:pPr lvl="1">
              <a:buClr>
                <a:schemeClr val="tx1"/>
              </a:buClr>
            </a:pPr>
            <a:r>
              <a:rPr lang="fr-CA" sz="2100">
                <a:hlinkClick r:id="rId9" action="ppaction://hlinksldjump"/>
              </a:rPr>
              <a:t>Thème 5 – Capacité à se concentrer sur le « travail accompli »</a:t>
            </a:r>
          </a:p>
          <a:p>
            <a:pPr lvl="1">
              <a:buClr>
                <a:schemeClr val="tx1"/>
              </a:buClr>
            </a:pPr>
            <a:r>
              <a:rPr lang="fr-CA" sz="2100">
                <a:hlinkClick r:id="rId10" action="ppaction://hlinksldjump"/>
              </a:rPr>
              <a:t>Thème 6 – Créer un sentiment de sécurité psychologique</a:t>
            </a:r>
          </a:p>
          <a:p>
            <a:pPr lvl="1">
              <a:buClr>
                <a:schemeClr val="tx1"/>
              </a:buClr>
            </a:pPr>
            <a:r>
              <a:rPr lang="fr-CA" sz="2100">
                <a:hlinkClick r:id="rId11" action="ppaction://hlinksldjump"/>
              </a:rPr>
              <a:t>Réflexions sur l’état futur</a:t>
            </a:r>
          </a:p>
          <a:p>
            <a:pPr lvl="1">
              <a:buClr>
                <a:schemeClr val="tx1"/>
              </a:buClr>
            </a:pPr>
            <a:r>
              <a:rPr lang="fr-CA" sz="2100">
                <a:hlinkClick r:id="rId12" action="ppaction://hlinksldjump"/>
              </a:rPr>
              <a:t>Ressources et outils additionnels</a:t>
            </a:r>
          </a:p>
          <a:p>
            <a:pPr lvl="1">
              <a:buClr>
                <a:schemeClr val="tx1"/>
              </a:buClr>
            </a:pPr>
            <a:endParaRPr lang="en-CA" sz="2100"/>
          </a:p>
        </p:txBody>
      </p:sp>
      <p:sp>
        <p:nvSpPr>
          <p:cNvPr id="6" name="Title 1">
            <a:extLst>
              <a:ext uri="{FF2B5EF4-FFF2-40B4-BE49-F238E27FC236}">
                <a16:creationId xmlns:a16="http://schemas.microsoft.com/office/drawing/2014/main" id="{64D2B522-0566-883B-2BB8-7B6E07C9A360}"/>
              </a:ext>
            </a:extLst>
          </p:cNvPr>
          <p:cNvSpPr txBox="1">
            <a:spLocks noGrp="1"/>
          </p:cNvSpPr>
          <p:nvPr>
            <p:ph type="title" idx="4294967295"/>
          </p:nvPr>
        </p:nvSpPr>
        <p:spPr>
          <a:xfrm>
            <a:off x="838200" y="365126"/>
            <a:ext cx="10515600" cy="877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a:ln>
                  <a:noFill/>
                </a:ln>
                <a:solidFill>
                  <a:srgbClr val="3E348F"/>
                </a:solidFill>
                <a:effectLst/>
                <a:uLnTx/>
                <a:uFillTx/>
                <a:latin typeface="Arial"/>
                <a:ea typeface="+mj-ea"/>
                <a:cs typeface="Arial"/>
              </a:rPr>
              <a:t>Aperçu</a:t>
            </a:r>
          </a:p>
        </p:txBody>
      </p:sp>
    </p:spTree>
    <p:extLst>
      <p:ext uri="{BB962C8B-B14F-4D97-AF65-F5344CB8AC3E}">
        <p14:creationId xmlns:p14="http://schemas.microsoft.com/office/powerpoint/2010/main" val="1637935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A8AD5-D04D-F2AD-22B7-B95CE5B41333}"/>
              </a:ext>
            </a:extLst>
          </p:cNvPr>
          <p:cNvSpPr>
            <a:spLocks noGrp="1"/>
          </p:cNvSpPr>
          <p:nvPr>
            <p:ph type="sldNum" sz="quarter" idx="12"/>
          </p:nvPr>
        </p:nvSpPr>
        <p:spPr/>
        <p:txBody>
          <a:bodyPr/>
          <a:lstStyle/>
          <a:p>
            <a:fld id="{7D0AB2B7-A222-44FF-B180-C8F0FD623967}" type="slidenum">
              <a:rPr lang="en-CA" smtClean="0"/>
              <a:t>30</a:t>
            </a:fld>
            <a:endParaRPr lang="en-CA"/>
          </a:p>
        </p:txBody>
      </p:sp>
      <p:sp>
        <p:nvSpPr>
          <p:cNvPr id="6" name="Rectangle: Rounded Corners 18">
            <a:extLst>
              <a:ext uri="{FF2B5EF4-FFF2-40B4-BE49-F238E27FC236}">
                <a16:creationId xmlns:a16="http://schemas.microsoft.com/office/drawing/2014/main" id="{320C2B11-68A8-6C4B-99F5-330872DE21D8}"/>
              </a:ext>
              <a:ext uri="{C183D7F6-B498-43B3-948B-1728B52AA6E4}">
                <adec:decorative xmlns:adec="http://schemas.microsoft.com/office/drawing/2017/decorative" val="1"/>
              </a:ext>
            </a:extLst>
          </p:cNvPr>
          <p:cNvSpPr/>
          <p:nvPr/>
        </p:nvSpPr>
        <p:spPr>
          <a:xfrm>
            <a:off x="505211" y="2778652"/>
            <a:ext cx="5873287" cy="2261699"/>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pic>
        <p:nvPicPr>
          <p:cNvPr id="8" name="Picture 7">
            <a:extLst>
              <a:ext uri="{FF2B5EF4-FFF2-40B4-BE49-F238E27FC236}">
                <a16:creationId xmlns:a16="http://schemas.microsoft.com/office/drawing/2014/main" id="{F6B6426B-57AD-E896-A272-630B01A09C6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pic>
        <p:nvPicPr>
          <p:cNvPr id="14" name="Picture 13">
            <a:extLst>
              <a:ext uri="{FF2B5EF4-FFF2-40B4-BE49-F238E27FC236}">
                <a16:creationId xmlns:a16="http://schemas.microsoft.com/office/drawing/2014/main" id="{311FFDEA-1532-BB78-E160-F99E6D6102FD}"/>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563703" y="404984"/>
            <a:ext cx="1943840" cy="1830685"/>
          </a:xfrm>
          <a:prstGeom prst="rect">
            <a:avLst/>
          </a:prstGeom>
        </p:spPr>
      </p:pic>
      <p:pic>
        <p:nvPicPr>
          <p:cNvPr id="15" name="Picture 14">
            <a:extLst>
              <a:ext uri="{FF2B5EF4-FFF2-40B4-BE49-F238E27FC236}">
                <a16:creationId xmlns:a16="http://schemas.microsoft.com/office/drawing/2014/main" id="{465FDA64-D9A5-14D8-8911-F38195BAAF0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7" name="Text Placeholder 1">
            <a:extLst>
              <a:ext uri="{FF2B5EF4-FFF2-40B4-BE49-F238E27FC236}">
                <a16:creationId xmlns:a16="http://schemas.microsoft.com/office/drawing/2014/main" id="{5076FC28-AD50-CAAB-A981-CD2B103C3B52}"/>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lnSpc>
                <a:spcPct val="90000"/>
              </a:lnSpc>
              <a:spcAft>
                <a:spcPts val="600"/>
              </a:spcAft>
              <a:buNone/>
            </a:pPr>
            <a:r>
              <a:rPr lang="fr-CA" sz="2500" b="1">
                <a:solidFill>
                  <a:schemeClr val="bg1"/>
                </a:solidFill>
              </a:rPr>
              <a:t>Ce thème du nuage de sécurité vous invite à :</a:t>
            </a:r>
          </a:p>
          <a:p>
            <a:pPr indent="-228600" defTabSz="914400">
              <a:lnSpc>
                <a:spcPct val="90000"/>
              </a:lnSpc>
              <a:spcAft>
                <a:spcPts val="600"/>
              </a:spcAft>
              <a:buFont typeface="Arial" panose="020B0604020202020204" pitchFamily="34" charset="0"/>
              <a:buChar char="•"/>
            </a:pPr>
            <a:r>
              <a:rPr lang="fr-CA" sz="1800">
                <a:solidFill>
                  <a:schemeClr val="bg1"/>
                </a:solidFill>
              </a:rPr>
              <a:t>réfléchir aux systèmes et aux processus</a:t>
            </a:r>
            <a:br>
              <a:rPr lang="fr-CA" sz="1800">
                <a:solidFill>
                  <a:schemeClr val="bg1"/>
                </a:solidFill>
              </a:rPr>
            </a:br>
            <a:r>
              <a:rPr lang="fr-CA" sz="1800">
                <a:solidFill>
                  <a:schemeClr val="bg1"/>
                </a:solidFill>
              </a:rPr>
              <a:t>de votre organisation qui sont tolérés, contournés et devenus normalisés.</a:t>
            </a:r>
          </a:p>
        </p:txBody>
      </p:sp>
      <p:sp>
        <p:nvSpPr>
          <p:cNvPr id="9" name="Title 1">
            <a:extLst>
              <a:ext uri="{FF2B5EF4-FFF2-40B4-BE49-F238E27FC236}">
                <a16:creationId xmlns:a16="http://schemas.microsoft.com/office/drawing/2014/main" id="{92F5577C-027B-E898-8176-C7F2988C5099}"/>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t>Thème 3 du nuage de sécurité :</a:t>
            </a:r>
            <a:b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La normalisation des systèmes et</a:t>
            </a:r>
            <a:b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des processus cliniques peu fiables</a:t>
            </a:r>
          </a:p>
        </p:txBody>
      </p:sp>
    </p:spTree>
    <p:extLst>
      <p:ext uri="{BB962C8B-B14F-4D97-AF65-F5344CB8AC3E}">
        <p14:creationId xmlns:p14="http://schemas.microsoft.com/office/powerpoint/2010/main" val="3973229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A8AD5-D04D-F2AD-22B7-B95CE5B41333}"/>
              </a:ext>
            </a:extLst>
          </p:cNvPr>
          <p:cNvSpPr>
            <a:spLocks noGrp="1"/>
          </p:cNvSpPr>
          <p:nvPr>
            <p:ph type="sldNum" sz="quarter" idx="12"/>
          </p:nvPr>
        </p:nvSpPr>
        <p:spPr/>
        <p:txBody>
          <a:bodyPr/>
          <a:lstStyle/>
          <a:p>
            <a:fld id="{7D0AB2B7-A222-44FF-B180-C8F0FD623967}" type="slidenum">
              <a:rPr lang="en-CA" smtClean="0"/>
              <a:t>31</a:t>
            </a:fld>
            <a:endParaRPr lang="en-CA"/>
          </a:p>
        </p:txBody>
      </p:sp>
      <p:pic>
        <p:nvPicPr>
          <p:cNvPr id="8" name="Picture 7">
            <a:extLst>
              <a:ext uri="{FF2B5EF4-FFF2-40B4-BE49-F238E27FC236}">
                <a16:creationId xmlns:a16="http://schemas.microsoft.com/office/drawing/2014/main" id="{F6B6426B-57AD-E896-A272-630B01A09C6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pic>
        <p:nvPicPr>
          <p:cNvPr id="12" name="Picture 11">
            <a:extLst>
              <a:ext uri="{FF2B5EF4-FFF2-40B4-BE49-F238E27FC236}">
                <a16:creationId xmlns:a16="http://schemas.microsoft.com/office/drawing/2014/main" id="{E855AAB5-E247-3E03-C66D-CE6EFB1B6B2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563703" y="404984"/>
            <a:ext cx="1943840" cy="1830685"/>
          </a:xfrm>
          <a:prstGeom prst="rect">
            <a:avLst/>
          </a:prstGeom>
        </p:spPr>
      </p:pic>
      <p:pic>
        <p:nvPicPr>
          <p:cNvPr id="13" name="Picture 12">
            <a:extLst>
              <a:ext uri="{FF2B5EF4-FFF2-40B4-BE49-F238E27FC236}">
                <a16:creationId xmlns:a16="http://schemas.microsoft.com/office/drawing/2014/main" id="{3030DB34-2442-91F5-9283-2379FEF7AA4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6" name="Rectangle: Rounded Corners 18">
            <a:extLst>
              <a:ext uri="{FF2B5EF4-FFF2-40B4-BE49-F238E27FC236}">
                <a16:creationId xmlns:a16="http://schemas.microsoft.com/office/drawing/2014/main" id="{320C2B11-68A8-6C4B-99F5-330872DE21D8}"/>
              </a:ext>
              <a:ext uri="{C183D7F6-B498-43B3-948B-1728B52AA6E4}">
                <adec:decorative xmlns:adec="http://schemas.microsoft.com/office/drawing/2017/decorative" val="1"/>
              </a:ext>
            </a:extLst>
          </p:cNvPr>
          <p:cNvSpPr/>
          <p:nvPr/>
        </p:nvSpPr>
        <p:spPr>
          <a:xfrm>
            <a:off x="505211" y="2778652"/>
            <a:ext cx="6033376" cy="250454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5076FC28-AD50-CAAB-A981-CD2B103C3B52}"/>
              </a:ext>
            </a:extLst>
          </p:cNvPr>
          <p:cNvSpPr txBox="1">
            <a:spLocks/>
          </p:cNvSpPr>
          <p:nvPr/>
        </p:nvSpPr>
        <p:spPr>
          <a:xfrm>
            <a:off x="838201" y="2999988"/>
            <a:ext cx="543733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500" b="1" i="0" u="none" strike="noStrike" cap="none" normalizeH="0" baseline="0" noProof="0">
                <a:ln>
                  <a:noFill/>
                </a:ln>
                <a:solidFill>
                  <a:schemeClr val="bg1"/>
                </a:solidFill>
                <a:effectLst/>
                <a:uLnTx/>
                <a:uFillTx/>
                <a:latin typeface="Arial" panose="020B0604020202020204" pitchFamily="34" charset="0"/>
                <a:cs typeface="Arial" panose="020B0604020202020204" pitchFamily="34" charset="0"/>
              </a:rPr>
              <a:t>Question de réflexion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a:solidFill>
                  <a:schemeClr val="bg1"/>
                </a:solidFill>
                <a:latin typeface="Arial" panose="020B0604020202020204" pitchFamily="34" charset="0"/>
                <a:cs typeface="Arial" panose="020B0604020202020204" pitchFamily="34" charset="0"/>
              </a:rPr>
              <a:t>Lorsque nous examinons les audits des processus et des systèmes cliniques, les discussions que nous avons prennent-elles en compte les effets secondaires négatifs potentiels et/ou les limites </a:t>
            </a:r>
            <a:br>
              <a:rPr lang="fr-CA" sz="1800">
                <a:solidFill>
                  <a:schemeClr val="bg1"/>
                </a:solidFill>
                <a:latin typeface="Arial" panose="020B0604020202020204" pitchFamily="34" charset="0"/>
                <a:cs typeface="Arial" panose="020B0604020202020204" pitchFamily="34" charset="0"/>
              </a:rPr>
            </a:br>
            <a:r>
              <a:rPr lang="fr-CA" sz="1800">
                <a:solidFill>
                  <a:schemeClr val="bg1"/>
                </a:solidFill>
                <a:latin typeface="Arial" panose="020B0604020202020204" pitchFamily="34" charset="0"/>
                <a:cs typeface="Arial" panose="020B0604020202020204" pitchFamily="34" charset="0"/>
              </a:rPr>
              <a:t>de l’approche d’audit?</a:t>
            </a:r>
            <a:r>
              <a:rPr kumimoji="0" lang="fr-CA" sz="1800" b="0" i="0" u="none" strike="noStrike" cap="none" normalizeH="0" baseline="0" noProof="0">
                <a:ln>
                  <a:noFill/>
                </a:ln>
                <a:solidFill>
                  <a:schemeClr val="bg1"/>
                </a:solidFill>
                <a:effectLst/>
                <a:uLnTx/>
                <a:uFillTx/>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B4366287-8682-256E-2505-8AC1CB8AEFF8}"/>
              </a:ext>
            </a:extLst>
          </p:cNvPr>
          <p:cNvSpPr txBox="1">
            <a:spLocks noGrp="1"/>
          </p:cNvSpPr>
          <p:nvPr>
            <p:ph type="title" idx="4294967295"/>
          </p:nvPr>
        </p:nvSpPr>
        <p:spPr>
          <a:xfrm>
            <a:off x="838200" y="384634"/>
            <a:ext cx="8965676"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604020202020204" pitchFamily="34" charset="0"/>
                <a:ea typeface="+mn-ea"/>
                <a:cs typeface="Arial Black" panose="020B0604020202020204" pitchFamily="34" charset="0"/>
              </a:rPr>
              <a:t>Thème 4 du nuage de sécurité : </a:t>
            </a:r>
            <a:br>
              <a:rPr kumimoji="0" lang="fr-CA" sz="3600" b="1" i="0" u="none" strike="noStrike" kern="1200" cap="none" spc="0" normalizeH="0" baseline="0" noProof="0">
                <a:ln>
                  <a:noFill/>
                </a:ln>
                <a:solidFill>
                  <a:srgbClr val="3E348F"/>
                </a:solidFill>
                <a:effectLst/>
                <a:uLnTx/>
                <a:uFillTx/>
                <a:latin typeface="Arial Black" panose="020B0604020202020204" pitchFamily="34" charset="0"/>
                <a:ea typeface="+mn-ea"/>
                <a:cs typeface="Arial Black" panose="020B0604020202020204" pitchFamily="34" charset="0"/>
              </a:rPr>
            </a:br>
            <a:r>
              <a:rPr kumimoji="0" lang="fr-CA" sz="3600" b="1" i="0" u="none" strike="noStrike" kern="1200" cap="none" spc="0" normalizeH="0" baseline="0" noProof="0">
                <a:ln>
                  <a:noFill/>
                </a:ln>
                <a:solidFill>
                  <a:srgbClr val="3E348F"/>
                </a:solidFill>
                <a:effectLst/>
                <a:uLnTx/>
                <a:uFillTx/>
                <a:latin typeface="+mj-lt"/>
                <a:ea typeface="+mn-ea"/>
                <a:cs typeface="Arial Black" panose="020B0604020202020204" pitchFamily="34" charset="0"/>
              </a:rPr>
              <a:t>Comprendre les limites </a:t>
            </a: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n-ea"/>
                <a:cs typeface="Arial" panose="020B0604020202020204" pitchFamily="34" charset="0"/>
              </a:rPr>
              <a:t>des audits des systèmes et des processus cliniques</a:t>
            </a:r>
          </a:p>
        </p:txBody>
      </p:sp>
    </p:spTree>
    <p:extLst>
      <p:ext uri="{BB962C8B-B14F-4D97-AF65-F5344CB8AC3E}">
        <p14:creationId xmlns:p14="http://schemas.microsoft.com/office/powerpoint/2010/main" val="342717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32</a:t>
            </a:fld>
            <a:endParaRPr lang="en-CA"/>
          </a:p>
        </p:txBody>
      </p:sp>
      <p:pic>
        <p:nvPicPr>
          <p:cNvPr id="10" name="Picture 9">
            <a:extLst>
              <a:ext uri="{FF2B5EF4-FFF2-40B4-BE49-F238E27FC236}">
                <a16:creationId xmlns:a16="http://schemas.microsoft.com/office/drawing/2014/main" id="{746AB53C-8840-9861-AB16-5340F90EEEC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563703" y="404984"/>
            <a:ext cx="1943840" cy="1830685"/>
          </a:xfrm>
          <a:prstGeom prst="rect">
            <a:avLst/>
          </a:prstGeom>
        </p:spPr>
      </p:pic>
      <p:pic>
        <p:nvPicPr>
          <p:cNvPr id="11" name="Picture 10">
            <a:extLst>
              <a:ext uri="{FF2B5EF4-FFF2-40B4-BE49-F238E27FC236}">
                <a16:creationId xmlns:a16="http://schemas.microsoft.com/office/drawing/2014/main" id="{FE0FBAC8-7CEF-5BA7-6A8F-EA4B4834137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2" name="Text Placeholder 1">
            <a:extLst>
              <a:ext uri="{FF2B5EF4-FFF2-40B4-BE49-F238E27FC236}">
                <a16:creationId xmlns:a16="http://schemas.microsoft.com/office/drawing/2014/main" id="{1B546690-CEF8-D6DB-7631-2E8641BAE69D}"/>
              </a:ext>
            </a:extLst>
          </p:cNvPr>
          <p:cNvSpPr txBox="1">
            <a:spLocks/>
          </p:cNvSpPr>
          <p:nvPr/>
        </p:nvSpPr>
        <p:spPr>
          <a:xfrm>
            <a:off x="838199" y="2300308"/>
            <a:ext cx="8346607" cy="384649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kumimoji="0" lang="fr-CA" sz="3600" b="1" i="0" u="none" strike="noStrike" cap="none" normalizeH="0" baseline="0" noProof="0">
                <a:ln>
                  <a:noFill/>
                </a:ln>
                <a:solidFill>
                  <a:schemeClr val="tx1"/>
                </a:solidFill>
                <a:effectLst/>
                <a:uLnTx/>
                <a:uFillTx/>
                <a:latin typeface="Arial" panose="020B0604020202020204" pitchFamily="34" charset="0"/>
                <a:cs typeface="Arial" panose="020B0604020202020204" pitchFamily="34" charset="0"/>
              </a:rPr>
              <a:t>Contexte</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kumimoji="0" lang="fr-CA" sz="1800" i="0" strike="noStrike" cap="none" normalizeH="0" baseline="0" noProof="0">
                <a:ln>
                  <a:noFill/>
                </a:ln>
                <a:solidFill>
                  <a:schemeClr val="tx1"/>
                </a:solidFill>
                <a:effectLst/>
                <a:uLnTx/>
                <a:uFillTx/>
                <a:latin typeface="Arial" panose="020B0604020202020204" pitchFamily="34" charset="0"/>
                <a:cs typeface="Arial" panose="020B0604020202020204" pitchFamily="34" charset="0"/>
              </a:rPr>
              <a:t>Les audits sur les soins de santé qui mesurent le pourcentage de conformité en fonction de ce qui est</a:t>
            </a:r>
            <a:r>
              <a:rPr kumimoji="0" lang="fr-CA" sz="1800" b="0" i="0" u="none" strike="noStrike" cap="none" normalizeH="0" baseline="0" noProof="0">
                <a:ln>
                  <a:noFill/>
                </a:ln>
                <a:solidFill>
                  <a:schemeClr val="tx1"/>
                </a:solidFill>
                <a:effectLst/>
                <a:uLnTx/>
                <a:uFillTx/>
                <a:latin typeface="Arial" panose="020B0604020202020204" pitchFamily="34" charset="0"/>
                <a:cs typeface="Arial" panose="020B0604020202020204" pitchFamily="34" charset="0"/>
              </a:rPr>
              <a:t> </a:t>
            </a:r>
            <a:r>
              <a:rPr kumimoji="0" lang="fr-CA" sz="1800" b="1" i="0" u="sng" strike="noStrike" cap="none" normalizeH="0" baseline="0" noProof="0">
                <a:ln>
                  <a:noFill/>
                </a:ln>
                <a:solidFill>
                  <a:schemeClr val="accent1"/>
                </a:solidFill>
                <a:effectLst/>
                <a:uLnTx/>
                <a:uFillTx/>
                <a:latin typeface="Arial" panose="020B0604020202020204" pitchFamily="34" charset="0"/>
                <a:cs typeface="Arial" panose="020B0604020202020204" pitchFamily="34" charset="0"/>
              </a:rPr>
              <a:t>documenté</a:t>
            </a:r>
            <a:r>
              <a:rPr kumimoji="0" lang="fr-CA" sz="1800" b="0" i="0" u="none" strike="noStrike" cap="none" normalizeH="0" baseline="0" noProof="0">
                <a:ln>
                  <a:noFill/>
                </a:ln>
                <a:solidFill>
                  <a:schemeClr val="tx1"/>
                </a:solidFill>
                <a:effectLst/>
                <a:uLnTx/>
                <a:uFillTx/>
                <a:latin typeface="Arial" panose="020B0604020202020204" pitchFamily="34" charset="0"/>
                <a:cs typeface="Arial" panose="020B0604020202020204" pitchFamily="34" charset="0"/>
              </a:rPr>
              <a:t> dans les dossiers médicaux des patientes et patients peuvent créer une fausse impression de comportement conforme.</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fr-CA" sz="1800">
                <a:solidFill>
                  <a:schemeClr val="tx1"/>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fr-CA" sz="1800">
                <a:solidFill>
                  <a:schemeClr val="tx1"/>
                </a:solidFill>
                <a:latin typeface="Arial" panose="020B0604020202020204" pitchFamily="34" charset="0"/>
                <a:cs typeface="Arial" panose="020B0604020202020204" pitchFamily="34" charset="0"/>
              </a:rPr>
              <a:t>Par exemple :</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fr-CA" sz="1800">
                <a:solidFill>
                  <a:schemeClr val="tx1"/>
                </a:solidFill>
                <a:latin typeface="Arial" panose="020B0604020202020204" pitchFamily="34" charset="0"/>
                <a:cs typeface="Arial" panose="020B0604020202020204" pitchFamily="34" charset="0"/>
              </a:rPr>
              <a:t>le pourcentage d’achèvement des plans de soins,</a:t>
            </a:r>
            <a:br>
              <a:rPr lang="fr-CA" sz="1800">
                <a:solidFill>
                  <a:schemeClr val="tx1"/>
                </a:solidFill>
                <a:latin typeface="Arial" panose="020B0604020202020204" pitchFamily="34" charset="0"/>
                <a:cs typeface="Arial" panose="020B0604020202020204" pitchFamily="34" charset="0"/>
              </a:rPr>
            </a:br>
            <a:r>
              <a:rPr lang="fr-CA" sz="1800">
                <a:solidFill>
                  <a:schemeClr val="tx1"/>
                </a:solidFill>
                <a:latin typeface="Arial" panose="020B0604020202020204" pitchFamily="34" charset="0"/>
                <a:cs typeface="Arial" panose="020B0604020202020204" pitchFamily="34" charset="0"/>
              </a:rPr>
              <a:t>les évaluations des risques de chute, la liste de contrôle de sécurité chirurgicale</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fr-CA" sz="1800">
                <a:solidFill>
                  <a:schemeClr val="tx1"/>
                </a:solidFill>
                <a:latin typeface="Arial" panose="020B0604020202020204" pitchFamily="34" charset="0"/>
                <a:cs typeface="Arial" panose="020B0604020202020204" pitchFamily="34" charset="0"/>
              </a:rPr>
              <a:t>l’enregistrement des signes vitaux, la prévention des plaies de pression </a:t>
            </a:r>
            <a:br>
              <a:rPr lang="fr-CA" sz="1800">
                <a:solidFill>
                  <a:schemeClr val="tx1"/>
                </a:solidFill>
                <a:latin typeface="Arial" panose="020B0604020202020204" pitchFamily="34" charset="0"/>
                <a:cs typeface="Arial" panose="020B0604020202020204" pitchFamily="34" charset="0"/>
              </a:rPr>
            </a:br>
            <a:r>
              <a:rPr lang="fr-CA" sz="1800">
                <a:solidFill>
                  <a:schemeClr val="tx1"/>
                </a:solidFill>
                <a:latin typeface="Arial" panose="020B0604020202020204" pitchFamily="34" charset="0"/>
                <a:cs typeface="Arial" panose="020B0604020202020204" pitchFamily="34" charset="0"/>
              </a:rPr>
              <a:t>et autres ensembles de soins</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fr-CA" sz="1800" b="0" i="0" u="none" strike="noStrike" cap="none" normalizeH="0" baseline="0" noProof="0">
                <a:ln>
                  <a:noFill/>
                </a:ln>
                <a:solidFill>
                  <a:schemeClr val="tx1"/>
                </a:solidFill>
                <a:effectLst/>
                <a:uLnTx/>
                <a:uFillTx/>
                <a:latin typeface="Arial" panose="020B0604020202020204" pitchFamily="34" charset="0"/>
                <a:cs typeface="Arial" panose="020B0604020202020204" pitchFamily="34" charset="0"/>
              </a:rPr>
              <a:t>les audits sur l’hygiène des mains lorsque le personnel sait que </a:t>
            </a:r>
            <a:br>
              <a:rPr kumimoji="0" lang="fr-CA" sz="1800" b="0" i="0" u="none" strike="noStrike" cap="none" normalizeH="0" baseline="0" noProof="0">
                <a:ln>
                  <a:noFill/>
                </a:ln>
                <a:solidFill>
                  <a:schemeClr val="tx1"/>
                </a:solidFill>
                <a:effectLst/>
                <a:uLnTx/>
                <a:uFillTx/>
                <a:latin typeface="Arial" panose="020B0604020202020204" pitchFamily="34" charset="0"/>
                <a:cs typeface="Arial" panose="020B0604020202020204" pitchFamily="34" charset="0"/>
              </a:rPr>
            </a:br>
            <a:r>
              <a:rPr kumimoji="0" lang="fr-CA" sz="1800" b="0" i="0" u="none" strike="noStrike" cap="none" normalizeH="0" baseline="0" noProof="0">
                <a:ln>
                  <a:noFill/>
                </a:ln>
                <a:solidFill>
                  <a:schemeClr val="tx1"/>
                </a:solidFill>
                <a:effectLst/>
                <a:uLnTx/>
                <a:uFillTx/>
                <a:latin typeface="Arial" panose="020B0604020202020204" pitchFamily="34" charset="0"/>
                <a:cs typeface="Arial" panose="020B0604020202020204" pitchFamily="34" charset="0"/>
              </a:rPr>
              <a:t>l’auditeur est venu observer sa pratique </a:t>
            </a:r>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8899689"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604020202020204" pitchFamily="34" charset="0"/>
                <a:ea typeface="+mn-ea"/>
                <a:cs typeface="Arial Black" panose="020B0604020202020204" pitchFamily="34" charset="0"/>
              </a:rPr>
              <a:t>Thème 4 du nuage de sécurité : </a:t>
            </a:r>
            <a:br>
              <a:rPr kumimoji="0" lang="fr-CA" sz="3600" b="1" i="0" u="none" strike="noStrike" kern="1200" cap="none" spc="0" normalizeH="0" baseline="0" noProof="0">
                <a:ln>
                  <a:noFill/>
                </a:ln>
                <a:solidFill>
                  <a:srgbClr val="3E348F"/>
                </a:solidFill>
                <a:effectLst/>
                <a:uLnTx/>
                <a:uFillTx/>
                <a:latin typeface="Arial Black" panose="020B0604020202020204" pitchFamily="34" charset="0"/>
                <a:ea typeface="+mn-ea"/>
                <a:cs typeface="Arial Black" panose="020B0604020202020204" pitchFamily="34" charset="0"/>
              </a:rPr>
            </a:br>
            <a:r>
              <a:rPr kumimoji="0" lang="fr-CA" sz="3600" b="1" i="0" u="none" strike="noStrike" kern="1200" cap="none" spc="0" normalizeH="0" baseline="0" noProof="0">
                <a:ln>
                  <a:noFill/>
                </a:ln>
                <a:solidFill>
                  <a:srgbClr val="3E348F"/>
                </a:solidFill>
                <a:effectLst/>
                <a:uLnTx/>
                <a:uFillTx/>
                <a:latin typeface="+mj-lt"/>
                <a:ea typeface="+mn-ea"/>
                <a:cs typeface="Arial Black" panose="020B0604020202020204" pitchFamily="34" charset="0"/>
              </a:rPr>
              <a:t>Comprendre les limites </a:t>
            </a: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n-ea"/>
                <a:cs typeface="Arial" panose="020B0604020202020204" pitchFamily="34" charset="0"/>
              </a:rPr>
              <a:t>des audits des systèmes et des processus cliniques</a:t>
            </a:r>
          </a:p>
        </p:txBody>
      </p:sp>
    </p:spTree>
    <p:extLst>
      <p:ext uri="{BB962C8B-B14F-4D97-AF65-F5344CB8AC3E}">
        <p14:creationId xmlns:p14="http://schemas.microsoft.com/office/powerpoint/2010/main" val="2285430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33</a:t>
            </a:fld>
            <a:endParaRPr lang="en-CA"/>
          </a:p>
        </p:txBody>
      </p:sp>
      <p:pic>
        <p:nvPicPr>
          <p:cNvPr id="11" name="Picture 10">
            <a:extLst>
              <a:ext uri="{FF2B5EF4-FFF2-40B4-BE49-F238E27FC236}">
                <a16:creationId xmlns:a16="http://schemas.microsoft.com/office/drawing/2014/main" id="{CDC9DA42-CE68-D80F-AA81-C1ABC773A2B7}"/>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9563703" y="404984"/>
            <a:ext cx="1943840" cy="1830685"/>
          </a:xfrm>
          <a:prstGeom prst="rect">
            <a:avLst/>
          </a:prstGeom>
        </p:spPr>
      </p:pic>
      <p:pic>
        <p:nvPicPr>
          <p:cNvPr id="12" name="Picture 11">
            <a:extLst>
              <a:ext uri="{FF2B5EF4-FFF2-40B4-BE49-F238E27FC236}">
                <a16:creationId xmlns:a16="http://schemas.microsoft.com/office/drawing/2014/main" id="{0D4D2416-C719-0890-D622-7834B5F224A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3" name="Rectangle: Rounded Corners 18">
            <a:extLst>
              <a:ext uri="{FF2B5EF4-FFF2-40B4-BE49-F238E27FC236}">
                <a16:creationId xmlns:a16="http://schemas.microsoft.com/office/drawing/2014/main" id="{F801AF1A-8F9C-B652-1453-7FCE251263BE}"/>
              </a:ext>
              <a:ext uri="{C183D7F6-B498-43B3-948B-1728B52AA6E4}">
                <adec:decorative xmlns:adec="http://schemas.microsoft.com/office/drawing/2017/decorative" val="1"/>
              </a:ext>
            </a:extLst>
          </p:cNvPr>
          <p:cNvSpPr/>
          <p:nvPr/>
        </p:nvSpPr>
        <p:spPr>
          <a:xfrm>
            <a:off x="505210" y="2615958"/>
            <a:ext cx="9176118" cy="341685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5" name="Text Placeholder 1">
            <a:extLst>
              <a:ext uri="{FF2B5EF4-FFF2-40B4-BE49-F238E27FC236}">
                <a16:creationId xmlns:a16="http://schemas.microsoft.com/office/drawing/2014/main" id="{221BFA6D-912C-6527-3382-5B88AD42A17E}"/>
              </a:ext>
            </a:extLst>
          </p:cNvPr>
          <p:cNvSpPr txBox="1">
            <a:spLocks/>
          </p:cNvSpPr>
          <p:nvPr/>
        </p:nvSpPr>
        <p:spPr>
          <a:xfrm>
            <a:off x="838200" y="2837294"/>
            <a:ext cx="8450766" cy="2750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0"/>
              </a:spcBef>
              <a:buNone/>
              <a:defRPr/>
            </a:pPr>
            <a:r>
              <a:rPr lang="fr-CA" sz="2500" b="1">
                <a:solidFill>
                  <a:schemeClr val="bg1"/>
                </a:solidFill>
                <a:latin typeface="Arial" panose="020B0604020202020204" pitchFamily="34" charset="0"/>
                <a:cs typeface="Arial" panose="020B0604020202020204" pitchFamily="34" charset="0"/>
              </a:rPr>
              <a:t>Ce thème du nuage de sécurité vous invite à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lang="fr-CA" sz="1700">
                <a:solidFill>
                  <a:schemeClr val="bg1"/>
                </a:solidFill>
                <a:latin typeface="Arial" panose="020B0604020202020204" pitchFamily="34" charset="0"/>
                <a:cs typeface="Arial" panose="020B0604020202020204" pitchFamily="34" charset="0"/>
              </a:rPr>
              <a:t>réfléchir à la manière dont vous, en tant que leaders, obtenez l’assurance que les données présentées dans les audits de sécurité reflètent la manière dont les soins sont prodigués, plutôt que de mesurer simplement ce qui est documenté ou de mesurer un rendement donné lorsqu’un membre d’une équipe soignante sait que sa pratique est observée;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a:solidFill>
                <a:schemeClr val="bg1"/>
              </a:solidFill>
              <a:latin typeface="Arial" panose="020B0604020202020204" pitchFamily="34" charset="0"/>
              <a:cs typeface="Arial" panose="020B0604020202020204" pitchFamily="34" charset="0"/>
            </a:endParaRPr>
          </a:p>
          <a:p>
            <a:pPr>
              <a:lnSpc>
                <a:spcPct val="100000"/>
              </a:lnSpc>
              <a:spcBef>
                <a:spcPts val="0"/>
              </a:spcBef>
              <a:defRPr/>
            </a:pPr>
            <a:r>
              <a:rPr lang="fr-CA" sz="1700">
                <a:solidFill>
                  <a:schemeClr val="bg1"/>
                </a:solidFill>
                <a:latin typeface="Arial" panose="020B0604020202020204" pitchFamily="34" charset="0"/>
                <a:cs typeface="Arial" panose="020B0604020202020204" pitchFamily="34" charset="0"/>
              </a:rPr>
              <a:t>déterminer comment vous pouvez, en tant que leaders, utiliser les enquêtes pour obtenir des commentaires sur la fiabilité de vos systèmes et processus cliniques? </a:t>
            </a:r>
          </a:p>
        </p:txBody>
      </p:sp>
      <p:sp>
        <p:nvSpPr>
          <p:cNvPr id="7" name="Title 1">
            <a:extLst>
              <a:ext uri="{FF2B5EF4-FFF2-40B4-BE49-F238E27FC236}">
                <a16:creationId xmlns:a16="http://schemas.microsoft.com/office/drawing/2014/main" id="{1289FDCC-CA72-0BC0-EE30-C1287115EE18}"/>
              </a:ext>
            </a:extLst>
          </p:cNvPr>
          <p:cNvSpPr txBox="1">
            <a:spLocks noGrp="1"/>
          </p:cNvSpPr>
          <p:nvPr>
            <p:ph type="title" idx="4294967295"/>
          </p:nvPr>
        </p:nvSpPr>
        <p:spPr>
          <a:xfrm>
            <a:off x="838200" y="384634"/>
            <a:ext cx="8843128"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604020202020204" pitchFamily="34" charset="0"/>
                <a:ea typeface="+mn-ea"/>
                <a:cs typeface="Arial Black" panose="020B0604020202020204" pitchFamily="34" charset="0"/>
              </a:rPr>
              <a:t>Thème 4 du nuage de sécurité : </a:t>
            </a:r>
            <a:br>
              <a:rPr kumimoji="0" lang="fr-CA" sz="3600" b="1" i="0" u="none" strike="noStrike" kern="1200" cap="none" spc="0" normalizeH="0" baseline="0" noProof="0">
                <a:ln>
                  <a:noFill/>
                </a:ln>
                <a:solidFill>
                  <a:srgbClr val="3E348F"/>
                </a:solidFill>
                <a:effectLst/>
                <a:uLnTx/>
                <a:uFillTx/>
                <a:latin typeface="Arial Black" panose="020B0604020202020204" pitchFamily="34" charset="0"/>
                <a:ea typeface="+mn-ea"/>
                <a:cs typeface="Arial Black" panose="020B0604020202020204" pitchFamily="34" charset="0"/>
              </a:rPr>
            </a:br>
            <a:r>
              <a:rPr kumimoji="0" lang="fr-CA" sz="3600" b="1" i="0" u="none" strike="noStrike" kern="1200" cap="none" spc="0" normalizeH="0" baseline="0" noProof="0">
                <a:ln>
                  <a:noFill/>
                </a:ln>
                <a:solidFill>
                  <a:srgbClr val="3E348F"/>
                </a:solidFill>
                <a:effectLst/>
                <a:uLnTx/>
                <a:uFillTx/>
                <a:latin typeface="+mj-lt"/>
                <a:ea typeface="+mn-ea"/>
                <a:cs typeface="Arial Black" panose="020B0604020202020204" pitchFamily="34" charset="0"/>
              </a:rPr>
              <a:t>Comprendre les limites </a:t>
            </a: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n-ea"/>
                <a:cs typeface="Arial" panose="020B0604020202020204" pitchFamily="34" charset="0"/>
              </a:rPr>
              <a:t>des audits des systèmes et des processus cliniques</a:t>
            </a:r>
          </a:p>
        </p:txBody>
      </p:sp>
    </p:spTree>
    <p:extLst>
      <p:ext uri="{BB962C8B-B14F-4D97-AF65-F5344CB8AC3E}">
        <p14:creationId xmlns:p14="http://schemas.microsoft.com/office/powerpoint/2010/main" val="627500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34</a:t>
            </a:fld>
            <a:endParaRPr lang="en-CA"/>
          </a:p>
        </p:txBody>
      </p:sp>
      <p:pic>
        <p:nvPicPr>
          <p:cNvPr id="10" name="Picture 9">
            <a:extLst>
              <a:ext uri="{FF2B5EF4-FFF2-40B4-BE49-F238E27FC236}">
                <a16:creationId xmlns:a16="http://schemas.microsoft.com/office/drawing/2014/main" id="{EC276065-4999-A8F6-7BC2-D58292104C84}"/>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563703" y="404984"/>
            <a:ext cx="1943840" cy="1830685"/>
          </a:xfrm>
          <a:prstGeom prst="rect">
            <a:avLst/>
          </a:prstGeom>
        </p:spPr>
      </p:pic>
      <p:pic>
        <p:nvPicPr>
          <p:cNvPr id="11" name="Picture 10">
            <a:extLst>
              <a:ext uri="{FF2B5EF4-FFF2-40B4-BE49-F238E27FC236}">
                <a16:creationId xmlns:a16="http://schemas.microsoft.com/office/drawing/2014/main" id="{B5407076-0FDB-DCFF-F378-65F3902A942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2" name="Title 1">
            <a:extLst>
              <a:ext uri="{FF2B5EF4-FFF2-40B4-BE49-F238E27FC236}">
                <a16:creationId xmlns:a16="http://schemas.microsoft.com/office/drawing/2014/main" id="{67EBF4B4-6FE5-1CAE-9FCA-2EA2DB2E4951}"/>
              </a:ext>
            </a:extLst>
          </p:cNvPr>
          <p:cNvSpPr txBox="1">
            <a:spLocks noGrp="1"/>
          </p:cNvSpPr>
          <p:nvPr>
            <p:ph type="title" idx="4294967295"/>
          </p:nvPr>
        </p:nvSpPr>
        <p:spPr>
          <a:xfrm>
            <a:off x="703616" y="2443373"/>
            <a:ext cx="10118355"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Comment pouvons-nous </a:t>
            </a:r>
            <a:b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mieux</a:t>
            </a: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répondre à la question </a:t>
            </a:r>
            <a:b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Nos systèmes et processus cliniques sont-ils fiables? » </a:t>
            </a:r>
          </a:p>
        </p:txBody>
      </p:sp>
    </p:spTree>
    <p:extLst>
      <p:ext uri="{BB962C8B-B14F-4D97-AF65-F5344CB8AC3E}">
        <p14:creationId xmlns:p14="http://schemas.microsoft.com/office/powerpoint/2010/main" val="1751578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C67F5-F884-B4CF-D6BA-6DE3576D259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9B355E-E8BF-5988-5594-321D2CF392A6}"/>
              </a:ext>
            </a:extLst>
          </p:cNvPr>
          <p:cNvSpPr>
            <a:spLocks noGrp="1"/>
          </p:cNvSpPr>
          <p:nvPr>
            <p:ph type="sldNum" sz="quarter" idx="12"/>
          </p:nvPr>
        </p:nvSpPr>
        <p:spPr/>
        <p:txBody>
          <a:bodyPr/>
          <a:lstStyle/>
          <a:p>
            <a:fld id="{7D0AB2B7-A222-44FF-B180-C8F0FD623967}" type="slidenum">
              <a:rPr lang="en-CA" smtClean="0"/>
              <a:t>35</a:t>
            </a:fld>
            <a:endParaRPr lang="en-CA"/>
          </a:p>
        </p:txBody>
      </p:sp>
      <p:grpSp>
        <p:nvGrpSpPr>
          <p:cNvPr id="12" name="Group 11" descr="Illustration du CMSS. L'icône de la sensibilité au déroulement des activités (Les soins sont-ils sécuritaires aujourd’hui?) est mise en évidence.">
            <a:extLst>
              <a:ext uri="{FF2B5EF4-FFF2-40B4-BE49-F238E27FC236}">
                <a16:creationId xmlns:a16="http://schemas.microsoft.com/office/drawing/2014/main" id="{EC462C12-D5E6-1B74-284F-74275827C5EA}"/>
              </a:ext>
            </a:extLst>
          </p:cNvPr>
          <p:cNvGrpSpPr/>
          <p:nvPr/>
        </p:nvGrpSpPr>
        <p:grpSpPr>
          <a:xfrm>
            <a:off x="3430056" y="752463"/>
            <a:ext cx="5331885" cy="5493354"/>
            <a:chOff x="3430056" y="752463"/>
            <a:chExt cx="5331885" cy="5493354"/>
          </a:xfrm>
        </p:grpSpPr>
        <p:pic>
          <p:nvPicPr>
            <p:cNvPr id="10" name="Picture 9"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FBFD95D7-BBAE-3F5E-2E5C-A892BDA9D4A4}"/>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1" name="Picture 10" descr="A pink circle with white text&#10;&#10;Description automatically generated">
              <a:extLst>
                <a:ext uri="{FF2B5EF4-FFF2-40B4-BE49-F238E27FC236}">
                  <a16:creationId xmlns:a16="http://schemas.microsoft.com/office/drawing/2014/main" id="{46668A45-AC73-0003-CC3B-789BC3004EF6}"/>
                </a:ext>
              </a:extLst>
            </p:cNvPr>
            <p:cNvPicPr>
              <a:picLocks noChangeAspect="1"/>
            </p:cNvPicPr>
            <p:nvPr/>
          </p:nvPicPr>
          <p:blipFill>
            <a:blip r:embed="rId4"/>
            <a:stretch>
              <a:fillRect/>
            </a:stretch>
          </p:blipFill>
          <p:spPr>
            <a:xfrm>
              <a:off x="6701759" y="4296166"/>
              <a:ext cx="1949651" cy="1949651"/>
            </a:xfrm>
            <a:prstGeom prst="rect">
              <a:avLst/>
            </a:prstGeom>
          </p:spPr>
        </p:pic>
      </p:grpSp>
      <p:sp>
        <p:nvSpPr>
          <p:cNvPr id="13" name="Title 12">
            <a:extLst>
              <a:ext uri="{FF2B5EF4-FFF2-40B4-BE49-F238E27FC236}">
                <a16:creationId xmlns:a16="http://schemas.microsoft.com/office/drawing/2014/main" id="{910DA055-7222-D344-F75E-F1DA98D9A29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CA" err="1"/>
              <a:t>Sensibilité</a:t>
            </a:r>
            <a:r>
              <a:rPr lang="en-CA"/>
              <a:t> au </a:t>
            </a:r>
            <a:r>
              <a:rPr lang="en-CA" err="1"/>
              <a:t>déroulement</a:t>
            </a:r>
            <a:r>
              <a:rPr lang="en-CA"/>
              <a:t> des </a:t>
            </a:r>
            <a:r>
              <a:rPr lang="en-CA" err="1"/>
              <a:t>activités</a:t>
            </a:r>
            <a:endParaRPr lang="en-CA"/>
          </a:p>
        </p:txBody>
      </p:sp>
    </p:spTree>
    <p:extLst>
      <p:ext uri="{BB962C8B-B14F-4D97-AF65-F5344CB8AC3E}">
        <p14:creationId xmlns:p14="http://schemas.microsoft.com/office/powerpoint/2010/main" val="3129865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E131F2-473A-68DB-4D0B-EF3764754DB0}"/>
              </a:ext>
            </a:extLst>
          </p:cNvPr>
          <p:cNvSpPr>
            <a:spLocks noGrp="1"/>
          </p:cNvSpPr>
          <p:nvPr>
            <p:ph type="sldNum" sz="quarter" idx="12"/>
          </p:nvPr>
        </p:nvSpPr>
        <p:spPr/>
        <p:txBody>
          <a:bodyPr/>
          <a:lstStyle/>
          <a:p>
            <a:fld id="{7D0AB2B7-A222-44FF-B180-C8F0FD623967}" type="slidenum">
              <a:rPr lang="en-CA" smtClean="0"/>
              <a:t>36</a:t>
            </a:fld>
            <a:endParaRPr lang="en-CA"/>
          </a:p>
        </p:txBody>
      </p:sp>
      <p:sp>
        <p:nvSpPr>
          <p:cNvPr id="8" name="TextBox 7">
            <a:extLst>
              <a:ext uri="{FF2B5EF4-FFF2-40B4-BE49-F238E27FC236}">
                <a16:creationId xmlns:a16="http://schemas.microsoft.com/office/drawing/2014/main" id="{74462AB0-3B83-A338-5445-04C75A59DD0F}"/>
              </a:ext>
            </a:extLst>
          </p:cNvPr>
          <p:cNvSpPr txBox="1"/>
          <p:nvPr/>
        </p:nvSpPr>
        <p:spPr>
          <a:xfrm>
            <a:off x="376293" y="4936798"/>
            <a:ext cx="10663920"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La </a:t>
            </a:r>
            <a:r>
              <a:rPr lang="fr-CA" b="1" i="1"/>
              <a:t>sensibilité au déroulement des activités </a:t>
            </a:r>
            <a:r>
              <a:rPr lang="fr-CA"/>
              <a:t>concerne la gestion des activités quotidiennes, </a:t>
            </a:r>
            <a:br>
              <a:rPr lang="fr-CA"/>
            </a:br>
            <a:r>
              <a:rPr lang="fr-CA"/>
              <a:t>heure par heure et même minute par minute, de la sécurité.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p>
            <a:pPr marL="0" marR="0" lvl="0" indent="0" algn="l" defTabSz="914400" rtl="0" eaLnBrk="1" fontAlgn="auto" latinLnBrk="0" hangingPunct="1">
              <a:lnSpc>
                <a:spcPct val="100000"/>
              </a:lnSpc>
              <a:spcBef>
                <a:spcPts val="0"/>
              </a:spcBef>
              <a:spcAft>
                <a:spcPts val="0"/>
              </a:spcAft>
              <a:buClrTx/>
              <a:buSzTx/>
              <a:buFontTx/>
              <a:buNone/>
              <a:tabLst/>
              <a:defRPr/>
            </a:pPr>
            <a:r>
              <a:rPr lang="fr-CA"/>
              <a:t>Il s’agit de recueillir des renseignements sur la sécurité </a:t>
            </a:r>
            <a:r>
              <a:rPr lang="fr-CA" b="1">
                <a:solidFill>
                  <a:srgbClr val="3E348F"/>
                </a:solidFill>
              </a:rPr>
              <a:t>en observant, en écoutant et en percevant </a:t>
            </a:r>
            <a:br>
              <a:rPr lang="fr-CA" b="1">
                <a:solidFill>
                  <a:srgbClr val="3E348F"/>
                </a:solidFill>
              </a:rPr>
            </a:br>
            <a:r>
              <a:rPr lang="fr-CA"/>
              <a:t>le milieu de soins, puis </a:t>
            </a:r>
            <a:r>
              <a:rPr lang="fr-CA" b="1">
                <a:solidFill>
                  <a:srgbClr val="3E348F"/>
                </a:solidFill>
                <a:latin typeface="Arial" panose="020B0604020202020204"/>
              </a:rPr>
              <a:t>d’agir sur la base des renseignements recueillis. </a:t>
            </a:r>
          </a:p>
        </p:txBody>
      </p:sp>
      <p:sp>
        <p:nvSpPr>
          <p:cNvPr id="7" name="TextBox 6">
            <a:extLst>
              <a:ext uri="{FF2B5EF4-FFF2-40B4-BE49-F238E27FC236}">
                <a16:creationId xmlns:a16="http://schemas.microsoft.com/office/drawing/2014/main" id="{DDAEEEB6-CC44-8766-2113-BB6AA24EFDA0}"/>
              </a:ext>
            </a:extLst>
          </p:cNvPr>
          <p:cNvSpPr txBox="1"/>
          <p:nvPr/>
        </p:nvSpPr>
        <p:spPr>
          <a:xfrm>
            <a:off x="366867" y="3883529"/>
            <a:ext cx="10749644" cy="1646605"/>
          </a:xfrm>
          <a:prstGeom prst="rect">
            <a:avLst/>
          </a:prstGeom>
          <a:noFill/>
        </p:spPr>
        <p:txBody>
          <a:bodyPr wrap="square" rtlCol="0">
            <a:spAutoFit/>
          </a:bodyPr>
          <a:lstStyle/>
          <a:p>
            <a:pPr defTabSz="914400">
              <a:lnSpc>
                <a:spcPts val="3900"/>
              </a:lnSpc>
              <a:defRPr/>
            </a:pPr>
            <a:r>
              <a:rPr kumimoji="0" lang="fr-CA" sz="3600" b="1" i="0" u="none" strike="noStrike" cap="none" normalizeH="0" baseline="0" noProof="0">
                <a:ln>
                  <a:noFill/>
                </a:ln>
                <a:solidFill>
                  <a:srgbClr val="3E348F"/>
                </a:solidFill>
                <a:effectLst/>
                <a:uLnTx/>
                <a:uFillTx/>
                <a:latin typeface="Arial" panose="020B0604020202020204"/>
                <a:ea typeface="+mn-ea"/>
                <a:cs typeface="+mn-cs"/>
              </a:rPr>
              <a:t>Sensibilité au déroulement des activités : </a:t>
            </a:r>
            <a:br>
              <a:rPr kumimoji="0" lang="fr-CA" sz="3600" b="1" i="0" u="none" strike="noStrike" cap="none" normalizeH="0" baseline="0" noProof="0">
                <a:ln>
                  <a:noFill/>
                </a:ln>
                <a:solidFill>
                  <a:srgbClr val="3E348F"/>
                </a:solidFill>
                <a:effectLst/>
                <a:uLnTx/>
                <a:uFillTx/>
                <a:latin typeface="Arial" panose="020B0604020202020204"/>
                <a:ea typeface="+mn-ea"/>
                <a:cs typeface="+mn-cs"/>
              </a:rPr>
            </a:br>
            <a:r>
              <a:rPr kumimoji="0" lang="fr-CA" sz="3600" b="1" i="0" u="none" strike="noStrike" cap="none" normalizeH="0" baseline="0" noProof="0">
                <a:ln>
                  <a:noFill/>
                </a:ln>
                <a:solidFill>
                  <a:srgbClr val="3E348F"/>
                </a:solidFill>
                <a:effectLst/>
                <a:uLnTx/>
                <a:uFillTx/>
                <a:latin typeface="Arial" panose="020B0604020202020204"/>
                <a:ea typeface="+mn-ea"/>
                <a:cs typeface="+mn-cs"/>
              </a:rPr>
              <a:t>Les soins sont-ils sécuritaires aujourd’hui?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E82064"/>
              </a:solidFill>
              <a:effectLst/>
              <a:uLnTx/>
              <a:uFillTx/>
              <a:latin typeface="Arial" panose="020B0604020202020204"/>
              <a:ea typeface="+mn-ea"/>
              <a:cs typeface="+mn-cs"/>
            </a:endParaRPr>
          </a:p>
        </p:txBody>
      </p:sp>
      <p:pic>
        <p:nvPicPr>
          <p:cNvPr id="6" name="Picture 5" descr="Photo d'une femme se tenant le menton, en train de réfléchir.">
            <a:extLst>
              <a:ext uri="{FF2B5EF4-FFF2-40B4-BE49-F238E27FC236}">
                <a16:creationId xmlns:a16="http://schemas.microsoft.com/office/drawing/2014/main" id="{E8B5C0EA-8BD4-D05D-97A9-622815C45F8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380530" y="675501"/>
            <a:ext cx="3182400" cy="3182400"/>
          </a:xfrm>
          <a:prstGeom prst="rect">
            <a:avLst/>
          </a:prstGeom>
        </p:spPr>
      </p:pic>
      <p:sp>
        <p:nvSpPr>
          <p:cNvPr id="11" name="Title 4">
            <a:extLst>
              <a:ext uri="{FF2B5EF4-FFF2-40B4-BE49-F238E27FC236}">
                <a16:creationId xmlns:a16="http://schemas.microsoft.com/office/drawing/2014/main" id="{F47400BE-A8EB-0491-1D6A-783A1399B325}"/>
              </a:ext>
            </a:extLst>
          </p:cNvPr>
          <p:cNvSpPr txBox="1">
            <a:spLocks/>
          </p:cNvSpPr>
          <p:nvPr/>
        </p:nvSpPr>
        <p:spPr>
          <a:xfrm>
            <a:off x="8380530" y="198568"/>
            <a:ext cx="3182400" cy="64633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1600" i="0" u="none" strike="noStrike" cap="none" normalizeH="0" baseline="0" noProof="0">
                <a:ln>
                  <a:noFill/>
                </a:ln>
                <a:solidFill>
                  <a:srgbClr val="3E348F"/>
                </a:solidFill>
                <a:effectLst/>
                <a:uLnTx/>
                <a:uFillTx/>
                <a:latin typeface="Arial" panose="020B0604020202020204" pitchFamily="34" charset="0"/>
                <a:ea typeface="+mj-ea"/>
                <a:cs typeface="Arial" panose="020B0604020202020204" pitchFamily="34" charset="0"/>
              </a:rPr>
              <a:t>Percevoir</a:t>
            </a:r>
          </a:p>
        </p:txBody>
      </p:sp>
      <p:pic>
        <p:nvPicPr>
          <p:cNvPr id="5" name="Picture 4" descr="Photo d'une femme portant une main à son oreille.">
            <a:extLst>
              <a:ext uri="{FF2B5EF4-FFF2-40B4-BE49-F238E27FC236}">
                <a16:creationId xmlns:a16="http://schemas.microsoft.com/office/drawing/2014/main" id="{B4AA873F-D573-22E5-DB5C-AF36B6DE0A54}"/>
              </a:ext>
            </a:extLst>
          </p:cNvPr>
          <p:cNvPicPr>
            <a:picLocks/>
          </p:cNvPicPr>
          <p:nvPr/>
        </p:nvPicPr>
        <p:blipFill>
          <a:blip r:embed="rId4">
            <a:extLst>
              <a:ext uri="{28A0092B-C50C-407E-A947-70E740481C1C}">
                <a14:useLocalDpi xmlns:a14="http://schemas.microsoft.com/office/drawing/2010/main"/>
              </a:ext>
            </a:extLst>
          </a:blip>
          <a:srcRect t="-375"/>
          <a:stretch/>
        </p:blipFill>
        <p:spPr>
          <a:xfrm>
            <a:off x="4421273" y="674555"/>
            <a:ext cx="3182524" cy="3177915"/>
          </a:xfrm>
          <a:prstGeom prst="rect">
            <a:avLst/>
          </a:prstGeom>
        </p:spPr>
      </p:pic>
      <p:sp>
        <p:nvSpPr>
          <p:cNvPr id="10" name="Title 4">
            <a:extLst>
              <a:ext uri="{FF2B5EF4-FFF2-40B4-BE49-F238E27FC236}">
                <a16:creationId xmlns:a16="http://schemas.microsoft.com/office/drawing/2014/main" id="{F66F9C4A-1FE2-ABF2-5787-F33D6CF7B343}"/>
              </a:ext>
            </a:extLst>
          </p:cNvPr>
          <p:cNvSpPr txBox="1">
            <a:spLocks/>
          </p:cNvSpPr>
          <p:nvPr/>
        </p:nvSpPr>
        <p:spPr>
          <a:xfrm>
            <a:off x="4421273" y="211334"/>
            <a:ext cx="3182524" cy="64633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1600" i="0" u="none" strike="noStrike" cap="none"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Écouter</a:t>
            </a:r>
          </a:p>
        </p:txBody>
      </p:sp>
      <p:pic>
        <p:nvPicPr>
          <p:cNvPr id="4" name="Picture 3" descr="Photo d'un homme en tenue d'aventurier regardant à travers des jumelles.">
            <a:extLst>
              <a:ext uri="{FF2B5EF4-FFF2-40B4-BE49-F238E27FC236}">
                <a16:creationId xmlns:a16="http://schemas.microsoft.com/office/drawing/2014/main" id="{8F3AD19D-25D4-7849-89F9-652EC594929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62017" y="674556"/>
            <a:ext cx="3182523" cy="3177915"/>
          </a:xfrm>
          <a:prstGeom prst="rect">
            <a:avLst/>
          </a:prstGeom>
        </p:spPr>
      </p:pic>
      <p:sp>
        <p:nvSpPr>
          <p:cNvPr id="9" name="Title 4">
            <a:extLst>
              <a:ext uri="{FF2B5EF4-FFF2-40B4-BE49-F238E27FC236}">
                <a16:creationId xmlns:a16="http://schemas.microsoft.com/office/drawing/2014/main" id="{9E2E3A05-C83E-9185-440B-455B09CC18D1}"/>
              </a:ext>
            </a:extLst>
          </p:cNvPr>
          <p:cNvSpPr txBox="1">
            <a:spLocks/>
          </p:cNvSpPr>
          <p:nvPr/>
        </p:nvSpPr>
        <p:spPr>
          <a:xfrm>
            <a:off x="462014" y="198569"/>
            <a:ext cx="3182525" cy="64633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1600" i="0" u="none" strike="noStrike" cap="none" normalizeH="0" baseline="0" noProof="0">
                <a:ln>
                  <a:noFill/>
                </a:ln>
                <a:solidFill>
                  <a:srgbClr val="3E348F"/>
                </a:solidFill>
                <a:effectLst/>
                <a:uLnTx/>
                <a:uFillTx/>
                <a:latin typeface="Arial" panose="020B0604020202020204" pitchFamily="34" charset="0"/>
                <a:ea typeface="+mj-ea"/>
                <a:cs typeface="Arial" panose="020B0604020202020204" pitchFamily="34" charset="0"/>
              </a:rPr>
              <a:t>Observer</a:t>
            </a:r>
          </a:p>
        </p:txBody>
      </p:sp>
      <p:sp>
        <p:nvSpPr>
          <p:cNvPr id="2" name="Title 1">
            <a:extLst>
              <a:ext uri="{FF2B5EF4-FFF2-40B4-BE49-F238E27FC236}">
                <a16:creationId xmlns:a16="http://schemas.microsoft.com/office/drawing/2014/main" id="{D39563AC-4603-9DF1-434C-AA7F6778D96C}"/>
              </a:ext>
            </a:extLst>
          </p:cNvPr>
          <p:cNvSpPr>
            <a:spLocks noGrp="1"/>
          </p:cNvSpPr>
          <p:nvPr>
            <p:ph type="title"/>
          </p:nvPr>
        </p:nvSpPr>
        <p:spPr>
          <a:xfrm>
            <a:off x="838200" y="-1325563"/>
            <a:ext cx="10515600" cy="1325563"/>
          </a:xfrm>
        </p:spPr>
        <p:txBody>
          <a:bodyPr vert="horz" lIns="91440" tIns="45720" rIns="91440" bIns="45720" rtlCol="0" anchor="b">
            <a:normAutofit fontScale="90000"/>
          </a:bodyPr>
          <a:lstStyle/>
          <a:p>
            <a:pPr>
              <a:lnSpc>
                <a:spcPts val="3900"/>
              </a:lnSpc>
              <a:defRPr/>
            </a:pPr>
            <a:r>
              <a:rPr lang="fr-CA">
                <a:solidFill>
                  <a:srgbClr val="3E348F"/>
                </a:solidFill>
                <a:latin typeface="Arial" panose="020B0604020202020204"/>
              </a:rPr>
              <a:t>Sensibilité au déroulement des activités : </a:t>
            </a:r>
            <a:br>
              <a:rPr lang="fr-CA">
                <a:solidFill>
                  <a:srgbClr val="3E348F"/>
                </a:solidFill>
                <a:latin typeface="Arial" panose="020B0604020202020204"/>
              </a:rPr>
            </a:br>
            <a:r>
              <a:rPr lang="fr-CA">
                <a:solidFill>
                  <a:srgbClr val="3E348F"/>
                </a:solidFill>
                <a:latin typeface="Arial" panose="020B0604020202020204"/>
              </a:rPr>
              <a:t>Les soins sont-ils sécuritaires aujourd’hui?</a:t>
            </a:r>
          </a:p>
        </p:txBody>
      </p:sp>
    </p:spTree>
    <p:extLst>
      <p:ext uri="{BB962C8B-B14F-4D97-AF65-F5344CB8AC3E}">
        <p14:creationId xmlns:p14="http://schemas.microsoft.com/office/powerpoint/2010/main" val="943997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5A4D06-ED65-6533-0CED-4BDA435C5238}"/>
              </a:ext>
            </a:extLst>
          </p:cNvPr>
          <p:cNvSpPr>
            <a:spLocks noGrp="1"/>
          </p:cNvSpPr>
          <p:nvPr>
            <p:ph type="sldNum" sz="quarter" idx="12"/>
          </p:nvPr>
        </p:nvSpPr>
        <p:spPr/>
        <p:txBody>
          <a:bodyPr/>
          <a:lstStyle/>
          <a:p>
            <a:fld id="{7D0AB2B7-A222-44FF-B180-C8F0FD623967}" type="slidenum">
              <a:rPr lang="en-CA" smtClean="0"/>
              <a:pPr/>
              <a:t>37</a:t>
            </a:fld>
            <a:endParaRPr lang="en-CA"/>
          </a:p>
        </p:txBody>
      </p:sp>
      <p:sp>
        <p:nvSpPr>
          <p:cNvPr id="4" name="Content Placeholder 2">
            <a:extLst>
              <a:ext uri="{FF2B5EF4-FFF2-40B4-BE49-F238E27FC236}">
                <a16:creationId xmlns:a16="http://schemas.microsoft.com/office/drawing/2014/main" id="{B887ED1F-1A12-77F2-AE1C-5CA540B89B03}"/>
              </a:ext>
            </a:extLst>
          </p:cNvPr>
          <p:cNvSpPr txBox="1">
            <a:spLocks/>
          </p:cNvSpPr>
          <p:nvPr/>
        </p:nvSpPr>
        <p:spPr>
          <a:xfrm>
            <a:off x="358140" y="1249122"/>
            <a:ext cx="8864600" cy="504031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 typeface="Monotype Sorts" charset="0"/>
              <a:buNone/>
              <a:defRPr/>
            </a:pPr>
            <a:r>
              <a:rPr lang="fr-CA" sz="2400" b="1">
                <a:latin typeface="Arial"/>
                <a:cs typeface="Arial"/>
              </a:rPr>
              <a:t>Personne :</a:t>
            </a:r>
          </a:p>
          <a:p>
            <a:pPr>
              <a:buClr>
                <a:schemeClr val="tx1"/>
              </a:buClr>
              <a:defRPr/>
            </a:pPr>
            <a:r>
              <a:rPr lang="fr-CA" sz="2400">
                <a:latin typeface="Arial"/>
                <a:cs typeface="Arial"/>
              </a:rPr>
              <a:t>Surveiller les bénéficiaires et les partenaires de soins afin de déceler des signes subtils de changement de comportement, </a:t>
            </a:r>
            <a:br>
              <a:rPr lang="fr-CA" sz="2400">
                <a:latin typeface="Arial"/>
                <a:cs typeface="Arial"/>
              </a:rPr>
            </a:br>
            <a:r>
              <a:rPr lang="fr-CA" sz="2400">
                <a:latin typeface="Arial"/>
                <a:cs typeface="Arial"/>
              </a:rPr>
              <a:t>de détérioration ou d’amélioration.</a:t>
            </a:r>
          </a:p>
          <a:p>
            <a:pPr>
              <a:buClr>
                <a:schemeClr val="tx1"/>
              </a:buClr>
              <a:buFont typeface="Monotype Sorts" charset="0"/>
              <a:buNone/>
              <a:defRPr/>
            </a:pPr>
            <a:endParaRPr lang="en-GB" sz="400">
              <a:latin typeface="Arial"/>
              <a:cs typeface="Arial"/>
            </a:endParaRPr>
          </a:p>
          <a:p>
            <a:pPr>
              <a:buClr>
                <a:schemeClr val="tx1"/>
              </a:buClr>
              <a:buFont typeface="Monotype Sorts" charset="0"/>
              <a:buNone/>
              <a:defRPr/>
            </a:pPr>
            <a:r>
              <a:rPr lang="fr-CA" sz="2400" b="1">
                <a:latin typeface="Arial"/>
                <a:cs typeface="Arial"/>
              </a:rPr>
              <a:t>Équipe :</a:t>
            </a:r>
          </a:p>
          <a:p>
            <a:pPr>
              <a:buClr>
                <a:schemeClr val="tx1"/>
              </a:buClr>
              <a:defRPr/>
            </a:pPr>
            <a:r>
              <a:rPr lang="fr-CA" sz="2400">
                <a:latin typeface="Arial"/>
                <a:cs typeface="Arial"/>
              </a:rPr>
              <a:t>Surveiller les équipes pour déceler des signes d’absentéisme, d’apathie, de discorde, de fatigue ou de manquement aux normes. </a:t>
            </a:r>
          </a:p>
          <a:p>
            <a:pPr>
              <a:buClr>
                <a:schemeClr val="tx1"/>
              </a:buClr>
              <a:buFont typeface="Monotype Sorts" charset="0"/>
              <a:buNone/>
              <a:defRPr/>
            </a:pPr>
            <a:endParaRPr lang="en-GB" sz="400">
              <a:latin typeface="Arial"/>
              <a:cs typeface="Arial"/>
            </a:endParaRPr>
          </a:p>
          <a:p>
            <a:pPr>
              <a:buClr>
                <a:schemeClr val="tx1"/>
              </a:buClr>
              <a:buFont typeface="Monotype Sorts" charset="0"/>
              <a:buNone/>
              <a:defRPr/>
            </a:pPr>
            <a:r>
              <a:rPr lang="fr-CA" sz="2400" b="1">
                <a:latin typeface="Arial"/>
                <a:cs typeface="Arial"/>
              </a:rPr>
              <a:t>Organisation :</a:t>
            </a:r>
          </a:p>
          <a:p>
            <a:pPr>
              <a:buClr>
                <a:schemeClr val="tx1"/>
              </a:buClr>
              <a:defRPr/>
            </a:pPr>
            <a:r>
              <a:rPr lang="fr-CA" sz="2400">
                <a:latin typeface="Arial"/>
                <a:cs typeface="Arial"/>
              </a:rPr>
              <a:t>Être attentif à l’incidence des pénuries de personnel, à la santé et au bien-être du personnel, à la disponibilité des outils pour effectuer le travail, aux pannes d’équipement, aux augmentations soudaines des demandes et à une multitude d’autres problèmes potentiels.</a:t>
            </a:r>
          </a:p>
          <a:p>
            <a:pPr>
              <a:buClr>
                <a:schemeClr val="tx1"/>
              </a:buClr>
              <a:defRPr/>
            </a:pPr>
            <a:endParaRPr lang="en-GB" sz="800">
              <a:solidFill>
                <a:srgbClr val="6A6A6A"/>
              </a:solidFill>
              <a:latin typeface="Arial"/>
              <a:cs typeface="Arial"/>
            </a:endParaRPr>
          </a:p>
          <a:p>
            <a:pPr>
              <a:buClr>
                <a:schemeClr val="tx1"/>
              </a:buClr>
              <a:defRPr/>
            </a:pPr>
            <a:endParaRPr lang="en-GB" sz="200">
              <a:solidFill>
                <a:srgbClr val="6A6A6A"/>
              </a:solidFill>
              <a:latin typeface="Arial"/>
              <a:cs typeface="Arial"/>
            </a:endParaRPr>
          </a:p>
          <a:p>
            <a:pPr algn="ctr">
              <a:buClr>
                <a:schemeClr val="tx1"/>
              </a:buClr>
              <a:buFont typeface="Monotype Sorts" charset="0"/>
              <a:buNone/>
              <a:defRPr/>
            </a:pPr>
            <a:r>
              <a:rPr lang="fr-CA" sz="2400" b="1" i="1">
                <a:solidFill>
                  <a:srgbClr val="3E348F"/>
                </a:solidFill>
                <a:latin typeface="Arial"/>
                <a:cs typeface="Arial"/>
              </a:rPr>
              <a:t>Agissez en fonction des renseignements recueillis! </a:t>
            </a:r>
          </a:p>
        </p:txBody>
      </p:sp>
      <p:sp>
        <p:nvSpPr>
          <p:cNvPr id="3" name="Title 1">
            <a:extLst>
              <a:ext uri="{FF2B5EF4-FFF2-40B4-BE49-F238E27FC236}">
                <a16:creationId xmlns:a16="http://schemas.microsoft.com/office/drawing/2014/main" id="{3B78678D-E24B-0D2C-89EA-D87F2F913C39}"/>
              </a:ext>
            </a:extLst>
          </p:cNvPr>
          <p:cNvSpPr txBox="1">
            <a:spLocks noGrp="1" noChangeArrowheads="1"/>
          </p:cNvSpPr>
          <p:nvPr>
            <p:ph type="title" idx="4294967295"/>
          </p:nvPr>
        </p:nvSpPr>
        <p:spPr>
          <a:xfrm>
            <a:off x="419100" y="480533"/>
            <a:ext cx="10566400" cy="701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0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Les soins sont-ils sécuritaires aujourd’hui?</a:t>
            </a:r>
          </a:p>
        </p:txBody>
      </p:sp>
    </p:spTree>
    <p:extLst>
      <p:ext uri="{BB962C8B-B14F-4D97-AF65-F5344CB8AC3E}">
        <p14:creationId xmlns:p14="http://schemas.microsoft.com/office/powerpoint/2010/main" val="4150686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38</a:t>
            </a:fld>
            <a:endParaRPr lang="en-CA"/>
          </a:p>
        </p:txBody>
      </p:sp>
      <p:grpSp>
        <p:nvGrpSpPr>
          <p:cNvPr id="11" name="Group 10">
            <a:extLst>
              <a:ext uri="{FF2B5EF4-FFF2-40B4-BE49-F238E27FC236}">
                <a16:creationId xmlns:a16="http://schemas.microsoft.com/office/drawing/2014/main" id="{BE84E09B-648C-67B0-B737-C03DBF2DE667}"/>
              </a:ext>
              <a:ext uri="{C183D7F6-B498-43B3-948B-1728B52AA6E4}">
                <adec:decorative xmlns:adec="http://schemas.microsoft.com/office/drawing/2017/decorative" val="1"/>
              </a:ext>
            </a:extLst>
          </p:cNvPr>
          <p:cNvGrpSpPr/>
          <p:nvPr/>
        </p:nvGrpSpPr>
        <p:grpSpPr>
          <a:xfrm>
            <a:off x="9908196" y="4397795"/>
            <a:ext cx="1965466" cy="2024988"/>
            <a:chOff x="3430056" y="752463"/>
            <a:chExt cx="5331885" cy="5493354"/>
          </a:xfrm>
        </p:grpSpPr>
        <p:pic>
          <p:nvPicPr>
            <p:cNvPr id="12" name="Picture 11"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E91836E9-C497-DCC2-31CC-1C99D1D90033}"/>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3" name="Picture 12" descr="A pink circle with white text&#10;&#10;Description automatically generated">
              <a:extLst>
                <a:ext uri="{FF2B5EF4-FFF2-40B4-BE49-F238E27FC236}">
                  <a16:creationId xmlns:a16="http://schemas.microsoft.com/office/drawing/2014/main" id="{75189DDB-56E0-02E8-2A1B-66D4DCC35004}"/>
                </a:ext>
              </a:extLst>
            </p:cNvPr>
            <p:cNvPicPr>
              <a:picLocks noChangeAspect="1"/>
            </p:cNvPicPr>
            <p:nvPr/>
          </p:nvPicPr>
          <p:blipFill>
            <a:blip r:embed="rId4"/>
            <a:stretch>
              <a:fillRect/>
            </a:stretch>
          </p:blipFill>
          <p:spPr>
            <a:xfrm>
              <a:off x="6701759" y="4296166"/>
              <a:ext cx="1949651" cy="1949651"/>
            </a:xfrm>
            <a:prstGeom prst="rect">
              <a:avLst/>
            </a:prstGeom>
          </p:spPr>
        </p:pic>
      </p:grpSp>
      <p:sp>
        <p:nvSpPr>
          <p:cNvPr id="9" name="Content Placeholder 2">
            <a:extLst>
              <a:ext uri="{FF2B5EF4-FFF2-40B4-BE49-F238E27FC236}">
                <a16:creationId xmlns:a16="http://schemas.microsoft.com/office/drawing/2014/main" id="{5309F93B-6E92-9CA5-6D2E-F667B21785C9}"/>
              </a:ext>
            </a:extLst>
          </p:cNvPr>
          <p:cNvSpPr txBox="1">
            <a:spLocks/>
          </p:cNvSpPr>
          <p:nvPr/>
        </p:nvSpPr>
        <p:spPr>
          <a:xfrm>
            <a:off x="6044937" y="2794369"/>
            <a:ext cx="4513084" cy="35619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fr-CA" sz="2400"/>
              <a:t>Séances d’information </a:t>
            </a:r>
            <a:br>
              <a:rPr lang="fr-CA" sz="2400"/>
            </a:br>
            <a:r>
              <a:rPr lang="fr-CA" sz="2400"/>
              <a:t>et comptes rendus</a:t>
            </a:r>
          </a:p>
          <a:p>
            <a:pPr>
              <a:buClr>
                <a:schemeClr val="tx1"/>
              </a:buClr>
            </a:pPr>
            <a:r>
              <a:rPr lang="fr-CA" sz="2400"/>
              <a:t>Conversations sur la sécurité</a:t>
            </a:r>
            <a:br>
              <a:rPr lang="fr-CA" sz="2400"/>
            </a:br>
            <a:r>
              <a:rPr lang="fr-CA" sz="2400"/>
              <a:t>avec le personnel et les patientes et patients</a:t>
            </a:r>
          </a:p>
          <a:p>
            <a:pPr>
              <a:buClr>
                <a:schemeClr val="tx1"/>
              </a:buClr>
            </a:pPr>
            <a:r>
              <a:rPr lang="fr-CA" sz="2400"/>
              <a:t>Entrevues avec les </a:t>
            </a:r>
            <a:br>
              <a:rPr lang="fr-CA" sz="2400"/>
            </a:br>
            <a:r>
              <a:rPr lang="fr-CA" sz="2400"/>
              <a:t>patientes et patients</a:t>
            </a:r>
          </a:p>
          <a:p>
            <a:pPr>
              <a:buClr>
                <a:schemeClr val="tx1"/>
              </a:buClr>
            </a:pPr>
            <a:r>
              <a:rPr lang="fr-CA" sz="2400"/>
              <a:t>Caucus de sécurité </a:t>
            </a:r>
          </a:p>
          <a:p>
            <a:pPr>
              <a:buClr>
                <a:schemeClr val="tx1"/>
              </a:buClr>
            </a:pPr>
            <a:endParaRPr lang="en-US" sz="2400"/>
          </a:p>
          <a:p>
            <a:pPr>
              <a:buClr>
                <a:schemeClr val="tx1"/>
              </a:buClr>
            </a:pPr>
            <a:endParaRPr lang="en-US" sz="2400"/>
          </a:p>
        </p:txBody>
      </p:sp>
      <p:sp>
        <p:nvSpPr>
          <p:cNvPr id="8" name="Content Placeholder 2">
            <a:extLst>
              <a:ext uri="{FF2B5EF4-FFF2-40B4-BE49-F238E27FC236}">
                <a16:creationId xmlns:a16="http://schemas.microsoft.com/office/drawing/2014/main" id="{7B96AE51-29C6-E6E4-32D0-1C39DF948DDF}"/>
              </a:ext>
            </a:extLst>
          </p:cNvPr>
          <p:cNvSpPr txBox="1">
            <a:spLocks/>
          </p:cNvSpPr>
          <p:nvPr/>
        </p:nvSpPr>
        <p:spPr>
          <a:xfrm>
            <a:off x="838200" y="2794369"/>
            <a:ext cx="5114194" cy="435133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fr-CA" sz="2400"/>
              <a:t>Activité d’observation </a:t>
            </a:r>
          </a:p>
          <a:p>
            <a:pPr>
              <a:buClr>
                <a:schemeClr val="tx1"/>
              </a:buClr>
            </a:pPr>
            <a:r>
              <a:rPr lang="fr-CA" sz="2400"/>
              <a:t>Rondes de sécurité</a:t>
            </a:r>
          </a:p>
          <a:p>
            <a:pPr>
              <a:buClr>
                <a:schemeClr val="tx1"/>
              </a:buClr>
            </a:pPr>
            <a:r>
              <a:rPr lang="fr-CA" sz="2400"/>
              <a:t>Réunions opérationnelles, </a:t>
            </a:r>
            <a:br>
              <a:rPr lang="fr-CA" sz="2400"/>
            </a:br>
            <a:r>
              <a:rPr lang="fr-CA" sz="2400"/>
              <a:t>rondes et transferts structurés</a:t>
            </a:r>
          </a:p>
          <a:p>
            <a:pPr>
              <a:buClr>
                <a:schemeClr val="tx1"/>
              </a:buClr>
            </a:pPr>
            <a:r>
              <a:rPr lang="fr-CA" sz="2400"/>
              <a:t>Tickets de sécurité</a:t>
            </a:r>
          </a:p>
          <a:p>
            <a:pPr>
              <a:buClr>
                <a:schemeClr val="tx1"/>
              </a:buClr>
            </a:pPr>
            <a:endParaRPr lang="en-US" sz="2400"/>
          </a:p>
          <a:p>
            <a:pPr>
              <a:buClr>
                <a:schemeClr val="tx1"/>
              </a:buClr>
            </a:pPr>
            <a:endParaRPr lang="en-US" sz="2400"/>
          </a:p>
          <a:p>
            <a:pPr>
              <a:buClr>
                <a:schemeClr val="tx1"/>
              </a:buClr>
            </a:pPr>
            <a:endParaRPr lang="en-US" sz="2400"/>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838200" y="874876"/>
            <a:ext cx="9507071" cy="15761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Comment développer la sensibilité au déroulement des activités?</a:t>
            </a:r>
          </a:p>
        </p:txBody>
      </p:sp>
    </p:spTree>
    <p:extLst>
      <p:ext uri="{BB962C8B-B14F-4D97-AF65-F5344CB8AC3E}">
        <p14:creationId xmlns:p14="http://schemas.microsoft.com/office/powerpoint/2010/main" val="3554945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39</a:t>
            </a:fld>
            <a:endParaRPr lang="en-CA"/>
          </a:p>
        </p:txBody>
      </p:sp>
      <p:grpSp>
        <p:nvGrpSpPr>
          <p:cNvPr id="4" name="Group 3">
            <a:extLst>
              <a:ext uri="{FF2B5EF4-FFF2-40B4-BE49-F238E27FC236}">
                <a16:creationId xmlns:a16="http://schemas.microsoft.com/office/drawing/2014/main" id="{DE0A23F8-17CB-64DC-272C-C9EFAB044669}"/>
              </a:ext>
              <a:ext uri="{C183D7F6-B498-43B3-948B-1728B52AA6E4}">
                <adec:decorative xmlns:adec="http://schemas.microsoft.com/office/drawing/2017/decorative" val="1"/>
              </a:ext>
            </a:extLst>
          </p:cNvPr>
          <p:cNvGrpSpPr/>
          <p:nvPr/>
        </p:nvGrpSpPr>
        <p:grpSpPr>
          <a:xfrm>
            <a:off x="9908196" y="4397795"/>
            <a:ext cx="1965466" cy="2024988"/>
            <a:chOff x="3430056" y="752463"/>
            <a:chExt cx="5331885" cy="5493354"/>
          </a:xfrm>
        </p:grpSpPr>
        <p:pic>
          <p:nvPicPr>
            <p:cNvPr id="5" name="Picture 4"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5DFE566D-A413-3E96-D774-E62D1F2E19E6}"/>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7" name="Picture 6" descr="A pink circle with white text&#10;&#10;Description automatically generated">
              <a:extLst>
                <a:ext uri="{FF2B5EF4-FFF2-40B4-BE49-F238E27FC236}">
                  <a16:creationId xmlns:a16="http://schemas.microsoft.com/office/drawing/2014/main" id="{2CCE0035-7BD3-B72B-1770-71BB7DD9DC99}"/>
                </a:ext>
              </a:extLst>
            </p:cNvPr>
            <p:cNvPicPr>
              <a:picLocks noChangeAspect="1"/>
            </p:cNvPicPr>
            <p:nvPr/>
          </p:nvPicPr>
          <p:blipFill>
            <a:blip r:embed="rId4"/>
            <a:stretch>
              <a:fillRect/>
            </a:stretch>
          </p:blipFill>
          <p:spPr>
            <a:xfrm>
              <a:off x="6701759" y="4296166"/>
              <a:ext cx="1949651" cy="1949651"/>
            </a:xfrm>
            <a:prstGeom prst="rect">
              <a:avLst/>
            </a:prstGeom>
          </p:spPr>
        </p:pic>
      </p:gr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670106" y="2646400"/>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Comment répondons-nous </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actuellement</a:t>
            </a:r>
            <a:b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à la question </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Les soins sont-ils sécuritaires aujourd’hui? » </a:t>
            </a:r>
          </a:p>
        </p:txBody>
      </p:sp>
    </p:spTree>
    <p:extLst>
      <p:ext uri="{BB962C8B-B14F-4D97-AF65-F5344CB8AC3E}">
        <p14:creationId xmlns:p14="http://schemas.microsoft.com/office/powerpoint/2010/main" val="3354000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F5ED5-4B2D-8000-FC3D-0CFC1F958AB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6044FC9-0700-2211-D4A2-AE997B9EB33D}"/>
              </a:ext>
            </a:extLst>
          </p:cNvPr>
          <p:cNvSpPr>
            <a:spLocks noGrp="1"/>
          </p:cNvSpPr>
          <p:nvPr>
            <p:ph idx="1"/>
          </p:nvPr>
        </p:nvSpPr>
        <p:spPr>
          <a:xfrm>
            <a:off x="838200" y="1243014"/>
            <a:ext cx="10515600" cy="4933949"/>
          </a:xfrm>
        </p:spPr>
        <p:txBody>
          <a:bodyPr vert="horz" lIns="91440" tIns="45720" rIns="91440" bIns="45720" rtlCol="0" anchor="t">
            <a:noAutofit/>
          </a:bodyPr>
          <a:lstStyle/>
          <a:p>
            <a:pPr>
              <a:buClr>
                <a:schemeClr val="tx1"/>
              </a:buClr>
            </a:pPr>
            <a:r>
              <a:rPr lang="fr-CA" sz="2100" b="1"/>
              <a:t>Anticipation et état de préparation </a:t>
            </a:r>
          </a:p>
          <a:p>
            <a:pPr lvl="1">
              <a:buClr>
                <a:schemeClr val="tx1"/>
              </a:buClr>
            </a:pPr>
            <a:r>
              <a:rPr lang="fr-CA" sz="2100">
                <a:hlinkClick r:id="rId2" action="ppaction://hlinksldjump"/>
              </a:rPr>
              <a:t>Théorie</a:t>
            </a:r>
          </a:p>
          <a:p>
            <a:pPr lvl="1">
              <a:buClr>
                <a:schemeClr val="tx1"/>
              </a:buClr>
            </a:pPr>
            <a:r>
              <a:rPr lang="fr-CA" sz="2100">
                <a:hlinkClick r:id="rId3" action="ppaction://hlinksldjump"/>
              </a:rPr>
              <a:t>Réflexions sur l’état actuel </a:t>
            </a:r>
          </a:p>
          <a:p>
            <a:pPr lvl="1">
              <a:buClr>
                <a:schemeClr val="tx1"/>
              </a:buClr>
            </a:pPr>
            <a:r>
              <a:rPr lang="fr-CA" sz="2100">
                <a:hlinkClick r:id="rId4" action="ppaction://hlinksldjump"/>
              </a:rPr>
              <a:t>Thème 7 – Voir différemment d’autres ensembles de données</a:t>
            </a:r>
          </a:p>
          <a:p>
            <a:pPr lvl="1">
              <a:buClr>
                <a:schemeClr val="tx1"/>
              </a:buClr>
            </a:pPr>
            <a:r>
              <a:rPr lang="fr-CA" sz="2100">
                <a:hlinkClick r:id="rId5" action="ppaction://hlinksldjump"/>
              </a:rPr>
              <a:t>Thème 8 – Analyse prospective visant à cerner </a:t>
            </a:r>
            <a:r>
              <a:rPr lang="fr-CA" sz="2100" err="1">
                <a:hlinkClick r:id="rId5" action="ppaction://hlinksldjump"/>
              </a:rPr>
              <a:t>proactivement</a:t>
            </a:r>
            <a:r>
              <a:rPr lang="fr-CA" sz="2100">
                <a:hlinkClick r:id="rId5" action="ppaction://hlinksldjump"/>
              </a:rPr>
              <a:t> les problèmes de sécurité émergents et futurs</a:t>
            </a:r>
          </a:p>
          <a:p>
            <a:pPr lvl="1">
              <a:buClr>
                <a:schemeClr val="tx1"/>
              </a:buClr>
            </a:pPr>
            <a:r>
              <a:rPr lang="fr-CA" sz="2100">
                <a:hlinkClick r:id="rId6" action="ppaction://hlinksldjump"/>
              </a:rPr>
              <a:t>Réflexions sur l’état futur</a:t>
            </a:r>
          </a:p>
          <a:p>
            <a:pPr>
              <a:buClr>
                <a:schemeClr val="tx1"/>
              </a:buClr>
            </a:pPr>
            <a:r>
              <a:rPr lang="fr-CA" sz="2100" b="1"/>
              <a:t>Intégration et apprentissage</a:t>
            </a:r>
          </a:p>
          <a:p>
            <a:pPr lvl="1">
              <a:buClr>
                <a:schemeClr val="tx1"/>
              </a:buClr>
            </a:pPr>
            <a:r>
              <a:rPr lang="fr-CA" sz="2100">
                <a:hlinkClick r:id="rId7" action="ppaction://hlinksldjump"/>
              </a:rPr>
              <a:t>Théorie</a:t>
            </a:r>
          </a:p>
          <a:p>
            <a:pPr lvl="1">
              <a:buClr>
                <a:schemeClr val="tx1"/>
              </a:buClr>
            </a:pPr>
            <a:r>
              <a:rPr lang="fr-CA" sz="2100">
                <a:hlinkClick r:id="rId8" action="ppaction://hlinksldjump"/>
              </a:rPr>
              <a:t>Réflexions sur l’état actuel </a:t>
            </a:r>
          </a:p>
          <a:p>
            <a:pPr lvl="1">
              <a:buClr>
                <a:schemeClr val="tx1"/>
              </a:buClr>
            </a:pPr>
            <a:r>
              <a:rPr lang="fr-CA" sz="2100">
                <a:hlinkClick r:id="rId9" action="ppaction://hlinksldjump"/>
              </a:rPr>
              <a:t>Thème 9 – S’assurer que l’apprentissage aura lieu</a:t>
            </a:r>
          </a:p>
          <a:p>
            <a:pPr lvl="1">
              <a:buClr>
                <a:schemeClr val="tx1"/>
              </a:buClr>
            </a:pPr>
            <a:r>
              <a:rPr lang="fr-CA" sz="2100">
                <a:hlinkClick r:id="rId10" action="ppaction://hlinksldjump"/>
              </a:rPr>
              <a:t>Thème 10 – Prévenir le brouillard de l’intégration</a:t>
            </a:r>
          </a:p>
          <a:p>
            <a:pPr lvl="1">
              <a:buClr>
                <a:schemeClr val="tx1"/>
              </a:buClr>
            </a:pPr>
            <a:r>
              <a:rPr lang="fr-CA" sz="2100">
                <a:hlinkClick r:id="rId11" action="ppaction://hlinksldjump"/>
              </a:rPr>
              <a:t>Réflexions sur l’état futur</a:t>
            </a:r>
          </a:p>
          <a:p>
            <a:pPr>
              <a:buClr>
                <a:schemeClr val="tx1"/>
              </a:buClr>
            </a:pPr>
            <a:r>
              <a:rPr lang="fr-CA" sz="2100" b="1">
                <a:hlinkClick r:id="rId12" action="ppaction://hlinksldjump"/>
              </a:rPr>
              <a:t>Ressources additionnelles</a:t>
            </a:r>
          </a:p>
        </p:txBody>
      </p:sp>
      <p:sp>
        <p:nvSpPr>
          <p:cNvPr id="7" name="Title 1">
            <a:extLst>
              <a:ext uri="{FF2B5EF4-FFF2-40B4-BE49-F238E27FC236}">
                <a16:creationId xmlns:a16="http://schemas.microsoft.com/office/drawing/2014/main" id="{9282D3D7-1A32-9C00-C009-F72275F6B924}"/>
              </a:ext>
            </a:extLst>
          </p:cNvPr>
          <p:cNvSpPr txBox="1">
            <a:spLocks noGrp="1"/>
          </p:cNvSpPr>
          <p:nvPr>
            <p:ph type="title" idx="4294967295"/>
          </p:nvPr>
        </p:nvSpPr>
        <p:spPr>
          <a:xfrm>
            <a:off x="838200" y="365126"/>
            <a:ext cx="10515600" cy="877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a:ln>
                  <a:noFill/>
                </a:ln>
                <a:solidFill>
                  <a:srgbClr val="3E348F"/>
                </a:solidFill>
                <a:effectLst/>
                <a:uLnTx/>
                <a:uFillTx/>
                <a:latin typeface="Arial"/>
                <a:ea typeface="+mj-ea"/>
                <a:cs typeface="Arial"/>
              </a:rPr>
              <a:t>Aperçu</a:t>
            </a:r>
          </a:p>
        </p:txBody>
      </p:sp>
    </p:spTree>
    <p:extLst>
      <p:ext uri="{BB962C8B-B14F-4D97-AF65-F5344CB8AC3E}">
        <p14:creationId xmlns:p14="http://schemas.microsoft.com/office/powerpoint/2010/main" val="226240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BC0D59-EFC3-FD8F-9ECB-D28B87BD6331}"/>
              </a:ext>
            </a:extLst>
          </p:cNvPr>
          <p:cNvSpPr>
            <a:spLocks noGrp="1"/>
          </p:cNvSpPr>
          <p:nvPr>
            <p:ph type="sldNum" sz="quarter" idx="12"/>
          </p:nvPr>
        </p:nvSpPr>
        <p:spPr/>
        <p:txBody>
          <a:bodyPr/>
          <a:lstStyle/>
          <a:p>
            <a:fld id="{7D0AB2B7-A222-44FF-B180-C8F0FD623967}" type="slidenum">
              <a:rPr lang="en-CA" smtClean="0"/>
              <a:t>40</a:t>
            </a:fld>
            <a:endParaRPr lang="en-CA"/>
          </a:p>
        </p:txBody>
      </p:sp>
      <p:pic>
        <p:nvPicPr>
          <p:cNvPr id="7" name="Picture 6">
            <a:extLst>
              <a:ext uri="{FF2B5EF4-FFF2-40B4-BE49-F238E27FC236}">
                <a16:creationId xmlns:a16="http://schemas.microsoft.com/office/drawing/2014/main" id="{4E3634B7-A38A-EBCF-52FF-9167EBC744A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4540" y="1563080"/>
            <a:ext cx="5951107" cy="2803057"/>
          </a:xfrm>
          <a:prstGeom prst="rect">
            <a:avLst/>
          </a:prstGeom>
        </p:spPr>
      </p:pic>
      <p:pic>
        <p:nvPicPr>
          <p:cNvPr id="4" name="Picture 3" descr="Sensibilité au déroulement des activités. Les soins sont-ils sécuritairesaujourd’hui?">
            <a:extLst>
              <a:ext uri="{FF2B5EF4-FFF2-40B4-BE49-F238E27FC236}">
                <a16:creationId xmlns:a16="http://schemas.microsoft.com/office/drawing/2014/main" id="{C347BB1F-43E2-4188-5378-674BA5900C55}"/>
              </a:ext>
            </a:extLst>
          </p:cNvPr>
          <p:cNvPicPr>
            <a:picLocks noChangeAspect="1"/>
          </p:cNvPicPr>
          <p:nvPr/>
        </p:nvPicPr>
        <p:blipFill>
          <a:blip r:embed="rId3"/>
          <a:stretch>
            <a:fillRect/>
          </a:stretch>
        </p:blipFill>
        <p:spPr>
          <a:xfrm>
            <a:off x="7595259" y="1815263"/>
            <a:ext cx="3224041" cy="3224041"/>
          </a:xfrm>
          <a:prstGeom prst="rect">
            <a:avLst/>
          </a:prstGeom>
        </p:spPr>
      </p:pic>
      <p:sp>
        <p:nvSpPr>
          <p:cNvPr id="8" name="TextBox 7">
            <a:extLst>
              <a:ext uri="{FF2B5EF4-FFF2-40B4-BE49-F238E27FC236}">
                <a16:creationId xmlns:a16="http://schemas.microsoft.com/office/drawing/2014/main" id="{736C4EF3-1438-7DB8-A759-FCE136AE0C01}"/>
              </a:ext>
            </a:extLst>
          </p:cNvPr>
          <p:cNvSpPr txBox="1"/>
          <p:nvPr/>
        </p:nvSpPr>
        <p:spPr>
          <a:xfrm>
            <a:off x="1644152" y="2956483"/>
            <a:ext cx="4504185" cy="1600438"/>
          </a:xfrm>
          <a:prstGeom prst="rect">
            <a:avLst/>
          </a:prstGeom>
          <a:noFill/>
        </p:spPr>
        <p:txBody>
          <a:bodyPr wrap="square" rtlCol="0">
            <a:spAutoFit/>
          </a:bodyPr>
          <a:lstStyle/>
          <a:p>
            <a:pPr marL="342900" indent="-342900">
              <a:buAutoNum type="arabicPeriod"/>
            </a:pPr>
            <a:r>
              <a:rPr lang="fr-CA" sz="1600">
                <a:solidFill>
                  <a:schemeClr val="bg1"/>
                </a:solidFill>
              </a:rPr>
              <a:t>Capacité à se concentrer sur le </a:t>
            </a:r>
            <a:br>
              <a:rPr lang="fr-CA" sz="1600">
                <a:solidFill>
                  <a:schemeClr val="bg1"/>
                </a:solidFill>
              </a:rPr>
            </a:br>
            <a:r>
              <a:rPr lang="fr-CA" sz="1600">
                <a:solidFill>
                  <a:schemeClr val="bg1"/>
                </a:solidFill>
              </a:rPr>
              <a:t>« travail accompli »</a:t>
            </a:r>
          </a:p>
          <a:p>
            <a:pPr marL="342900" indent="-342900">
              <a:buAutoNum type="arabicPeriod"/>
            </a:pPr>
            <a:r>
              <a:rPr lang="fr-CA" sz="1600">
                <a:solidFill>
                  <a:schemeClr val="bg1"/>
                </a:solidFill>
              </a:rPr>
              <a:t>Créer un sentiment de sécurité psychologique au moment de recueillir </a:t>
            </a:r>
            <a:br>
              <a:rPr lang="fr-CA" sz="1600">
                <a:solidFill>
                  <a:schemeClr val="bg1"/>
                </a:solidFill>
              </a:rPr>
            </a:br>
            <a:r>
              <a:rPr lang="fr-CA" sz="1600">
                <a:solidFill>
                  <a:schemeClr val="bg1"/>
                </a:solidFill>
              </a:rPr>
              <a:t>des commentaires</a:t>
            </a:r>
          </a:p>
          <a:p>
            <a:endParaRPr lang="en-US"/>
          </a:p>
        </p:txBody>
      </p:sp>
      <p:sp>
        <p:nvSpPr>
          <p:cNvPr id="9" name="Title 8">
            <a:extLst>
              <a:ext uri="{FF2B5EF4-FFF2-40B4-BE49-F238E27FC236}">
                <a16:creationId xmlns:a16="http://schemas.microsoft.com/office/drawing/2014/main" id="{A72E6DA3-D5D1-CCBC-FD96-1C900DD288B5}"/>
              </a:ext>
            </a:extLst>
          </p:cNvPr>
          <p:cNvSpPr txBox="1">
            <a:spLocks noGrp="1"/>
          </p:cNvSpPr>
          <p:nvPr>
            <p:ph type="title" idx="4294967295"/>
          </p:nvPr>
        </p:nvSpPr>
        <p:spPr>
          <a:xfrm>
            <a:off x="2131821" y="1914029"/>
            <a:ext cx="3216544"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a:ln>
                  <a:noFill/>
                </a:ln>
                <a:solidFill>
                  <a:schemeClr val="bg1"/>
                </a:solidFill>
                <a:effectLst/>
                <a:uLnTx/>
                <a:uFillTx/>
                <a:latin typeface="+mn-lt"/>
                <a:ea typeface="+mn-ea"/>
                <a:cs typeface="+mn-cs"/>
              </a:rPr>
              <a:t>Sensibilité au déroulement </a:t>
            </a:r>
            <a:br>
              <a:rPr kumimoji="0" lang="fr-CA" sz="2000" b="1" i="0" u="none" strike="noStrike" kern="1200" cap="none" spc="0" normalizeH="0" baseline="0" noProof="0">
                <a:ln>
                  <a:noFill/>
                </a:ln>
                <a:solidFill>
                  <a:schemeClr val="bg1"/>
                </a:solidFill>
                <a:effectLst/>
                <a:uLnTx/>
                <a:uFillTx/>
                <a:latin typeface="+mn-lt"/>
                <a:ea typeface="+mn-ea"/>
                <a:cs typeface="+mn-cs"/>
              </a:rPr>
            </a:br>
            <a:r>
              <a:rPr kumimoji="0" lang="fr-CA" sz="2000" b="1" i="0" u="none" strike="noStrike" kern="1200" cap="none" spc="0" normalizeH="0" baseline="0" noProof="0">
                <a:ln>
                  <a:noFill/>
                </a:ln>
                <a:solidFill>
                  <a:schemeClr val="bg1"/>
                </a:solidFill>
                <a:effectLst/>
                <a:uLnTx/>
                <a:uFillTx/>
                <a:latin typeface="+mn-lt"/>
                <a:ea typeface="+mn-ea"/>
                <a:cs typeface="+mn-cs"/>
              </a:rPr>
              <a:t>des activités</a:t>
            </a:r>
          </a:p>
        </p:txBody>
      </p:sp>
    </p:spTree>
    <p:extLst>
      <p:ext uri="{BB962C8B-B14F-4D97-AF65-F5344CB8AC3E}">
        <p14:creationId xmlns:p14="http://schemas.microsoft.com/office/powerpoint/2010/main" val="3236933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41</a:t>
            </a:fld>
            <a:endParaRPr lang="en-CA"/>
          </a:p>
        </p:txBody>
      </p:sp>
      <p:grpSp>
        <p:nvGrpSpPr>
          <p:cNvPr id="11" name="Group 10">
            <a:extLst>
              <a:ext uri="{FF2B5EF4-FFF2-40B4-BE49-F238E27FC236}">
                <a16:creationId xmlns:a16="http://schemas.microsoft.com/office/drawing/2014/main" id="{84CE1FFB-F13E-E951-CBCA-03E597FE135C}"/>
              </a:ext>
              <a:ext uri="{C183D7F6-B498-43B3-948B-1728B52AA6E4}">
                <adec:decorative xmlns:adec="http://schemas.microsoft.com/office/drawing/2017/decorative" val="1"/>
              </a:ext>
            </a:extLst>
          </p:cNvPr>
          <p:cNvGrpSpPr/>
          <p:nvPr/>
        </p:nvGrpSpPr>
        <p:grpSpPr>
          <a:xfrm>
            <a:off x="9595182" y="384634"/>
            <a:ext cx="1965466" cy="2024988"/>
            <a:chOff x="3430056" y="752463"/>
            <a:chExt cx="5331885" cy="5493354"/>
          </a:xfrm>
        </p:grpSpPr>
        <p:pic>
          <p:nvPicPr>
            <p:cNvPr id="12" name="Picture 11"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2077710E-F2DF-3794-7049-5366742C710C}"/>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3" name="Picture 12" descr="A pink circle with white text&#10;&#10;Description automatically generated">
              <a:extLst>
                <a:ext uri="{FF2B5EF4-FFF2-40B4-BE49-F238E27FC236}">
                  <a16:creationId xmlns:a16="http://schemas.microsoft.com/office/drawing/2014/main" id="{E83CA136-0119-1911-8AAD-2387E02A2DDB}"/>
                </a:ext>
              </a:extLst>
            </p:cNvPr>
            <p:cNvPicPr>
              <a:picLocks noChangeAspect="1"/>
            </p:cNvPicPr>
            <p:nvPr/>
          </p:nvPicPr>
          <p:blipFill>
            <a:blip r:embed="rId4"/>
            <a:stretch>
              <a:fillRect/>
            </a:stretch>
          </p:blipFill>
          <p:spPr>
            <a:xfrm>
              <a:off x="6701759" y="4296166"/>
              <a:ext cx="1949651" cy="1949651"/>
            </a:xfrm>
            <a:prstGeom prst="rect">
              <a:avLst/>
            </a:prstGeom>
          </p:spPr>
        </p:pic>
      </p:grpSp>
      <p:sp>
        <p:nvSpPr>
          <p:cNvPr id="5" name="Rectangle: Rounded Corners 18">
            <a:extLst>
              <a:ext uri="{FF2B5EF4-FFF2-40B4-BE49-F238E27FC236}">
                <a16:creationId xmlns:a16="http://schemas.microsoft.com/office/drawing/2014/main" id="{80D9A2A1-012E-2E41-C6C5-C905C430D64E}"/>
              </a:ext>
              <a:ext uri="{C183D7F6-B498-43B3-948B-1728B52AA6E4}">
                <adec:decorative xmlns:adec="http://schemas.microsoft.com/office/drawing/2017/decorative" val="1"/>
              </a:ext>
            </a:extLst>
          </p:cNvPr>
          <p:cNvSpPr/>
          <p:nvPr/>
        </p:nvSpPr>
        <p:spPr>
          <a:xfrm>
            <a:off x="505211" y="2702757"/>
            <a:ext cx="6798838" cy="2657500"/>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47627" y="2792598"/>
            <a:ext cx="6033375" cy="2646668"/>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fr-CA" sz="2500" b="1">
                <a:solidFill>
                  <a:schemeClr val="bg1"/>
                </a:solidFill>
              </a:rPr>
              <a:t>Question de réflexion</a:t>
            </a:r>
          </a:p>
          <a:p>
            <a:pPr>
              <a:spcBef>
                <a:spcPts val="0"/>
              </a:spcBef>
              <a:spcAft>
                <a:spcPts val="600"/>
              </a:spcAft>
              <a:defRPr/>
            </a:pPr>
            <a:r>
              <a:rPr kumimoji="0" lang="fr-CA" sz="1800" b="0" i="0" u="none" strike="noStrike" cap="none" normalizeH="0" baseline="0" noProof="0">
                <a:ln>
                  <a:noFill/>
                </a:ln>
                <a:solidFill>
                  <a:schemeClr val="bg1"/>
                </a:solidFill>
                <a:effectLst/>
                <a:uLnTx/>
                <a:uFillTx/>
              </a:rPr>
              <a:t>Comment pouvons-nous, en tant que leaders, obtenir des commentaires sur le « travail accompli »? </a:t>
            </a:r>
          </a:p>
          <a:p>
            <a:pPr>
              <a:spcBef>
                <a:spcPts val="0"/>
              </a:spcBef>
              <a:spcAft>
                <a:spcPts val="600"/>
              </a:spcAft>
              <a:defRPr/>
            </a:pPr>
            <a:r>
              <a:rPr lang="fr-CA" sz="1800">
                <a:solidFill>
                  <a:schemeClr val="bg1"/>
                </a:solidFill>
              </a:rPr>
              <a:t>Que pourrions-nous faire d’autre pour tirer des enseignements de ce que nous voyons, entendons </a:t>
            </a:r>
            <a:br>
              <a:rPr lang="fr-CA" sz="1800">
                <a:solidFill>
                  <a:schemeClr val="bg1"/>
                </a:solidFill>
              </a:rPr>
            </a:br>
            <a:r>
              <a:rPr lang="fr-CA" sz="1800">
                <a:solidFill>
                  <a:schemeClr val="bg1"/>
                </a:solidFill>
              </a:rPr>
              <a:t>et percevons (c’est-à-dire de ce qui ne peut pas être présenté sous forme de chiffre?) </a:t>
            </a:r>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t>Thème 5 du nuage de sécurité :</a:t>
            </a:r>
            <a:b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Capacité à se concentrer sur le </a:t>
            </a:r>
            <a:b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travail accompli »</a:t>
            </a:r>
          </a:p>
        </p:txBody>
      </p:sp>
    </p:spTree>
    <p:extLst>
      <p:ext uri="{BB962C8B-B14F-4D97-AF65-F5344CB8AC3E}">
        <p14:creationId xmlns:p14="http://schemas.microsoft.com/office/powerpoint/2010/main" val="1560876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42</a:t>
            </a:fld>
            <a:endParaRPr lang="en-CA"/>
          </a:p>
        </p:txBody>
      </p:sp>
      <p:grpSp>
        <p:nvGrpSpPr>
          <p:cNvPr id="2" name="Group 1">
            <a:extLst>
              <a:ext uri="{FF2B5EF4-FFF2-40B4-BE49-F238E27FC236}">
                <a16:creationId xmlns:a16="http://schemas.microsoft.com/office/drawing/2014/main" id="{C0563C75-3017-68D2-8265-4145A1A4115C}"/>
              </a:ext>
              <a:ext uri="{C183D7F6-B498-43B3-948B-1728B52AA6E4}">
                <adec:decorative xmlns:adec="http://schemas.microsoft.com/office/drawing/2017/decorative" val="1"/>
              </a:ext>
            </a:extLst>
          </p:cNvPr>
          <p:cNvGrpSpPr/>
          <p:nvPr/>
        </p:nvGrpSpPr>
        <p:grpSpPr>
          <a:xfrm>
            <a:off x="9595182" y="384634"/>
            <a:ext cx="1965466" cy="2024988"/>
            <a:chOff x="3430056" y="752463"/>
            <a:chExt cx="5331885" cy="5493354"/>
          </a:xfrm>
        </p:grpSpPr>
        <p:pic>
          <p:nvPicPr>
            <p:cNvPr id="5" name="Picture 4"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F9E63CEE-FCD6-8003-6134-AA5995D8EB3E}"/>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7" name="Picture 6" descr="A pink circle with white text&#10;&#10;Description automatically generated">
              <a:extLst>
                <a:ext uri="{FF2B5EF4-FFF2-40B4-BE49-F238E27FC236}">
                  <a16:creationId xmlns:a16="http://schemas.microsoft.com/office/drawing/2014/main" id="{C1E99573-BC8A-50E3-2FE0-DD352A2DE786}"/>
                </a:ext>
              </a:extLst>
            </p:cNvPr>
            <p:cNvPicPr>
              <a:picLocks noChangeAspect="1"/>
            </p:cNvPicPr>
            <p:nvPr/>
          </p:nvPicPr>
          <p:blipFill>
            <a:blip r:embed="rId4"/>
            <a:stretch>
              <a:fillRect/>
            </a:stretch>
          </p:blipFill>
          <p:spPr>
            <a:xfrm>
              <a:off x="6701759" y="4296166"/>
              <a:ext cx="1949651" cy="1949651"/>
            </a:xfrm>
            <a:prstGeom prst="rect">
              <a:avLst/>
            </a:prstGeom>
          </p:spPr>
        </p:pic>
      </p:grpSp>
      <p:sp>
        <p:nvSpPr>
          <p:cNvPr id="3" name="Content Placeholder 8">
            <a:extLst>
              <a:ext uri="{FF2B5EF4-FFF2-40B4-BE49-F238E27FC236}">
                <a16:creationId xmlns:a16="http://schemas.microsoft.com/office/drawing/2014/main" id="{287A7FA9-2E1B-DC8A-BA78-7C15057D73BA}"/>
              </a:ext>
            </a:extLst>
          </p:cNvPr>
          <p:cNvSpPr>
            <a:spLocks noGrp="1"/>
          </p:cNvSpPr>
          <p:nvPr>
            <p:ph idx="1"/>
          </p:nvPr>
        </p:nvSpPr>
        <p:spPr>
          <a:xfrm>
            <a:off x="838199" y="2226606"/>
            <a:ext cx="8107837" cy="4631394"/>
          </a:xfrm>
        </p:spPr>
        <p:txBody>
          <a:bodyPr>
            <a:normAutofit/>
          </a:bodyPr>
          <a:lstStyle/>
          <a:p>
            <a:pPr marL="0" marR="0" lvl="0" indent="0" fontAlgn="auto">
              <a:lnSpc>
                <a:spcPct val="90000"/>
              </a:lnSpc>
              <a:spcBef>
                <a:spcPts val="0"/>
              </a:spcBef>
              <a:spcAft>
                <a:spcPts val="600"/>
              </a:spcAft>
              <a:buClr>
                <a:schemeClr val="tx1"/>
              </a:buClr>
              <a:buSzTx/>
              <a:buNone/>
              <a:tabLst/>
              <a:defRPr/>
            </a:pPr>
            <a:r>
              <a:rPr kumimoji="0" lang="fr-CA" sz="3600" b="1" i="0" u="none" strike="noStrike" cap="none" normalizeH="0" baseline="0" noProof="0">
                <a:ln>
                  <a:noFill/>
                </a:ln>
                <a:effectLst/>
                <a:uLnTx/>
                <a:uFillTx/>
              </a:rPr>
              <a:t>Contexte</a:t>
            </a:r>
          </a:p>
          <a:p>
            <a:pPr>
              <a:spcBef>
                <a:spcPts val="0"/>
              </a:spcBef>
              <a:spcAft>
                <a:spcPts val="600"/>
              </a:spcAft>
              <a:buClr>
                <a:schemeClr val="tx1"/>
              </a:buClr>
              <a:defRPr/>
            </a:pPr>
            <a:r>
              <a:rPr lang="fr-CA" sz="1800"/>
              <a:t>Par « travail accompli », nous entendons la manière dont les soins de santé sont dispensés heure par heure, quart de travail par quart de travail.</a:t>
            </a:r>
            <a:r>
              <a:rPr kumimoji="0" lang="fr-CA" sz="1800" b="0" i="0" u="none" strike="noStrike" cap="none" normalizeH="0" baseline="0" noProof="0">
                <a:ln>
                  <a:noFill/>
                </a:ln>
                <a:effectLst/>
                <a:uLnTx/>
                <a:uFillTx/>
              </a:rPr>
              <a:t> </a:t>
            </a:r>
          </a:p>
          <a:p>
            <a:pPr>
              <a:spcBef>
                <a:spcPts val="0"/>
              </a:spcBef>
              <a:spcAft>
                <a:spcPts val="600"/>
              </a:spcAft>
              <a:buClr>
                <a:schemeClr val="tx1"/>
              </a:buClr>
              <a:defRPr/>
            </a:pPr>
            <a:r>
              <a:rPr lang="fr-CA" sz="1800"/>
              <a:t>Nous recueillons des commentaires importants sur la sécurité au moyen :</a:t>
            </a:r>
          </a:p>
          <a:p>
            <a:pPr lvl="1">
              <a:spcBef>
                <a:spcPts val="0"/>
              </a:spcBef>
              <a:spcAft>
                <a:spcPts val="600"/>
              </a:spcAft>
              <a:buClr>
                <a:schemeClr val="tx1"/>
              </a:buClr>
              <a:buFont typeface="Courier New" panose="02070309020205020404" pitchFamily="49" charset="0"/>
              <a:buChar char="o"/>
              <a:defRPr/>
            </a:pPr>
            <a:r>
              <a:rPr kumimoji="0" lang="fr-CA" sz="1800" b="0" i="0" u="none" strike="noStrike" cap="none" normalizeH="0" baseline="0" noProof="0">
                <a:ln>
                  <a:noFill/>
                </a:ln>
                <a:effectLst/>
                <a:uLnTx/>
                <a:uFillTx/>
              </a:rPr>
              <a:t>de conversations;</a:t>
            </a:r>
          </a:p>
          <a:p>
            <a:pPr lvl="1">
              <a:spcBef>
                <a:spcPts val="0"/>
              </a:spcBef>
              <a:spcAft>
                <a:spcPts val="600"/>
              </a:spcAft>
              <a:buClr>
                <a:schemeClr val="tx1"/>
              </a:buClr>
              <a:buFont typeface="Courier New" panose="02070309020205020404" pitchFamily="49" charset="0"/>
              <a:buChar char="o"/>
              <a:defRPr/>
            </a:pPr>
            <a:r>
              <a:rPr kumimoji="0" lang="fr-CA" sz="1800" b="0" i="0" u="none" strike="noStrike" cap="none" normalizeH="0" baseline="0" noProof="0">
                <a:ln>
                  <a:noFill/>
                </a:ln>
                <a:effectLst/>
                <a:uLnTx/>
                <a:uFillTx/>
              </a:rPr>
              <a:t>d’observations; </a:t>
            </a:r>
          </a:p>
          <a:p>
            <a:pPr lvl="1">
              <a:spcBef>
                <a:spcPts val="0"/>
              </a:spcBef>
              <a:spcAft>
                <a:spcPts val="600"/>
              </a:spcAft>
              <a:buClr>
                <a:schemeClr val="tx1"/>
              </a:buClr>
              <a:buFont typeface="Courier New" panose="02070309020205020404" pitchFamily="49" charset="0"/>
              <a:buChar char="o"/>
              <a:defRPr/>
            </a:pPr>
            <a:r>
              <a:rPr kumimoji="0" lang="fr-CA" sz="1800" b="0" i="0" u="none" strike="noStrike" cap="none" normalizeH="0" baseline="0" noProof="0">
                <a:ln>
                  <a:noFill/>
                </a:ln>
                <a:effectLst/>
                <a:uLnTx/>
                <a:uFillTx/>
              </a:rPr>
              <a:t>de l’écoute;</a:t>
            </a:r>
          </a:p>
          <a:p>
            <a:pPr lvl="1">
              <a:spcBef>
                <a:spcPts val="0"/>
              </a:spcBef>
              <a:spcAft>
                <a:spcPts val="600"/>
              </a:spcAft>
              <a:buClr>
                <a:schemeClr val="tx1"/>
              </a:buClr>
              <a:buFont typeface="Courier New" panose="02070309020205020404" pitchFamily="49" charset="0"/>
              <a:buChar char="o"/>
              <a:defRPr/>
            </a:pPr>
            <a:r>
              <a:rPr kumimoji="0" lang="fr-CA" sz="1800" b="0" i="0" u="none" strike="noStrike" cap="none" normalizeH="0" baseline="0" noProof="0">
                <a:ln>
                  <a:noFill/>
                </a:ln>
                <a:effectLst/>
                <a:uLnTx/>
                <a:uFillTx/>
              </a:rPr>
              <a:t>de l’attention que l’on prête à la manière dont les soins sont prodigués.</a:t>
            </a:r>
          </a:p>
          <a:p>
            <a:pPr>
              <a:spcBef>
                <a:spcPts val="0"/>
              </a:spcBef>
              <a:spcAft>
                <a:spcPts val="600"/>
              </a:spcAft>
              <a:buClr>
                <a:schemeClr val="tx1"/>
              </a:buClr>
              <a:defRPr/>
            </a:pPr>
            <a:r>
              <a:rPr kumimoji="0" lang="fr-CA" sz="1800" b="0" i="0" u="none" strike="noStrike" cap="none" normalizeH="0" baseline="0" noProof="0">
                <a:ln>
                  <a:noFill/>
                </a:ln>
                <a:effectLst/>
                <a:uLnTx/>
                <a:uFillTx/>
              </a:rPr>
              <a:t>Ce que nous voyons, entendons et percevons est aussi important </a:t>
            </a:r>
            <a:br>
              <a:rPr kumimoji="0" lang="fr-CA" sz="1800" b="0" i="0" u="none" strike="noStrike" cap="none" normalizeH="0" baseline="0" noProof="0">
                <a:ln>
                  <a:noFill/>
                </a:ln>
                <a:effectLst/>
                <a:uLnTx/>
                <a:uFillTx/>
              </a:rPr>
            </a:br>
            <a:r>
              <a:rPr kumimoji="0" lang="fr-CA" sz="1800" b="0" i="0" u="none" strike="noStrike" cap="none" normalizeH="0" baseline="0" noProof="0">
                <a:ln>
                  <a:noFill/>
                </a:ln>
                <a:effectLst/>
                <a:uLnTx/>
                <a:uFillTx/>
              </a:rPr>
              <a:t>que les mesures que nous relevons et dont nous rendons compte </a:t>
            </a:r>
            <a:br>
              <a:rPr kumimoji="0" lang="fr-CA" sz="1800" b="0" i="0" u="none" strike="noStrike" cap="none" normalizeH="0" baseline="0" noProof="0">
                <a:ln>
                  <a:noFill/>
                </a:ln>
                <a:effectLst/>
                <a:uLnTx/>
                <a:uFillTx/>
              </a:rPr>
            </a:br>
            <a:r>
              <a:rPr kumimoji="0" lang="fr-CA" sz="1800" b="0" i="0" u="none" strike="noStrike" cap="none" normalizeH="0" baseline="0" noProof="0">
                <a:ln>
                  <a:noFill/>
                </a:ln>
                <a:effectLst/>
                <a:uLnTx/>
                <a:uFillTx/>
              </a:rPr>
              <a:t>dans nos rapports. </a:t>
            </a:r>
          </a:p>
          <a:p>
            <a:pPr marL="0" indent="0">
              <a:buClr>
                <a:schemeClr val="tx1"/>
              </a:buClr>
              <a:buNone/>
            </a:pPr>
            <a:endParaRPr lang="en-CA"/>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8456629"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t>Thème 5 du nuage de sécurité :</a:t>
            </a:r>
            <a:b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Capacité à se concentrer sur le « travail accompli »</a:t>
            </a:r>
          </a:p>
        </p:txBody>
      </p:sp>
    </p:spTree>
    <p:extLst>
      <p:ext uri="{BB962C8B-B14F-4D97-AF65-F5344CB8AC3E}">
        <p14:creationId xmlns:p14="http://schemas.microsoft.com/office/powerpoint/2010/main" val="106163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43</a:t>
            </a:fld>
            <a:endParaRPr lang="en-CA"/>
          </a:p>
        </p:txBody>
      </p:sp>
      <p:grpSp>
        <p:nvGrpSpPr>
          <p:cNvPr id="2" name="Group 1">
            <a:extLst>
              <a:ext uri="{FF2B5EF4-FFF2-40B4-BE49-F238E27FC236}">
                <a16:creationId xmlns:a16="http://schemas.microsoft.com/office/drawing/2014/main" id="{DA79EEA8-0A8F-B04D-EF0D-A6EEDD9D283D}"/>
              </a:ext>
              <a:ext uri="{C183D7F6-B498-43B3-948B-1728B52AA6E4}">
                <adec:decorative xmlns:adec="http://schemas.microsoft.com/office/drawing/2017/decorative" val="1"/>
              </a:ext>
            </a:extLst>
          </p:cNvPr>
          <p:cNvGrpSpPr/>
          <p:nvPr/>
        </p:nvGrpSpPr>
        <p:grpSpPr>
          <a:xfrm>
            <a:off x="9595182" y="384634"/>
            <a:ext cx="1965466" cy="2024988"/>
            <a:chOff x="3430056" y="752463"/>
            <a:chExt cx="5331885" cy="5493354"/>
          </a:xfrm>
        </p:grpSpPr>
        <p:pic>
          <p:nvPicPr>
            <p:cNvPr id="3" name="Picture 2"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945F745A-D930-DBFF-3775-B780E30A845E}"/>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5" name="Picture 4" descr="A pink circle with white text&#10;&#10;Description automatically generated">
              <a:extLst>
                <a:ext uri="{FF2B5EF4-FFF2-40B4-BE49-F238E27FC236}">
                  <a16:creationId xmlns:a16="http://schemas.microsoft.com/office/drawing/2014/main" id="{FAA2DA11-45E5-CEF2-1CE6-03539867B508}"/>
                </a:ext>
              </a:extLst>
            </p:cNvPr>
            <p:cNvPicPr>
              <a:picLocks noChangeAspect="1"/>
            </p:cNvPicPr>
            <p:nvPr/>
          </p:nvPicPr>
          <p:blipFill>
            <a:blip r:embed="rId4"/>
            <a:stretch>
              <a:fillRect/>
            </a:stretch>
          </p:blipFill>
          <p:spPr>
            <a:xfrm>
              <a:off x="6701759" y="4296166"/>
              <a:ext cx="1949651" cy="1949651"/>
            </a:xfrm>
            <a:prstGeom prst="rect">
              <a:avLst/>
            </a:prstGeom>
          </p:spPr>
        </p:pic>
      </p:grpSp>
      <p:sp>
        <p:nvSpPr>
          <p:cNvPr id="9" name="Rectangle: Rounded Corners 18">
            <a:extLst>
              <a:ext uri="{FF2B5EF4-FFF2-40B4-BE49-F238E27FC236}">
                <a16:creationId xmlns:a16="http://schemas.microsoft.com/office/drawing/2014/main" id="{03AEE4FA-4026-ED81-0877-EADC3659BF74}"/>
              </a:ext>
              <a:ext uri="{C183D7F6-B498-43B3-948B-1728B52AA6E4}">
                <adec:decorative xmlns:adec="http://schemas.microsoft.com/office/drawing/2017/decorative" val="1"/>
              </a:ext>
            </a:extLst>
          </p:cNvPr>
          <p:cNvSpPr/>
          <p:nvPr/>
        </p:nvSpPr>
        <p:spPr>
          <a:xfrm>
            <a:off x="657610" y="2459062"/>
            <a:ext cx="7709775" cy="2657500"/>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0" name="Text Placeholder 1">
            <a:extLst>
              <a:ext uri="{FF2B5EF4-FFF2-40B4-BE49-F238E27FC236}">
                <a16:creationId xmlns:a16="http://schemas.microsoft.com/office/drawing/2014/main" id="{A93C37E3-AEDB-ECB6-CEC5-0B213A4A69E7}"/>
              </a:ext>
            </a:extLst>
          </p:cNvPr>
          <p:cNvSpPr txBox="1">
            <a:spLocks/>
          </p:cNvSpPr>
          <p:nvPr/>
        </p:nvSpPr>
        <p:spPr>
          <a:xfrm>
            <a:off x="939509" y="2701746"/>
            <a:ext cx="7145976" cy="2508864"/>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defRPr/>
            </a:pPr>
            <a:r>
              <a:rPr lang="fr-CA" sz="2500" b="1">
                <a:solidFill>
                  <a:schemeClr val="bg1"/>
                </a:solidFill>
              </a:rPr>
              <a:t>Ce thème du nuage de sécurité vous invite à : </a:t>
            </a:r>
          </a:p>
          <a:p>
            <a:pPr marR="0" lvl="0" fontAlgn="auto">
              <a:lnSpc>
                <a:spcPct val="90000"/>
              </a:lnSpc>
              <a:spcBef>
                <a:spcPts val="0"/>
              </a:spcBef>
              <a:spcAft>
                <a:spcPts val="600"/>
              </a:spcAft>
              <a:buClrTx/>
              <a:buSzTx/>
              <a:tabLst/>
              <a:defRPr/>
            </a:pPr>
            <a:r>
              <a:rPr kumimoji="0" lang="fr-CA" sz="1800" b="0" i="0" u="none" strike="noStrike" cap="none" normalizeH="0" baseline="0" noProof="0">
                <a:ln>
                  <a:noFill/>
                </a:ln>
                <a:solidFill>
                  <a:schemeClr val="bg1"/>
                </a:solidFill>
                <a:effectLst/>
                <a:uLnTx/>
                <a:uFillTx/>
              </a:rPr>
              <a:t>réfléchir à la façon dont vous, en tant que leaders, obtenez des commentaires sur le « travail accompli »;</a:t>
            </a:r>
          </a:p>
          <a:p>
            <a:pPr marR="0" lvl="0" fontAlgn="auto">
              <a:lnSpc>
                <a:spcPct val="90000"/>
              </a:lnSpc>
              <a:spcBef>
                <a:spcPts val="0"/>
              </a:spcBef>
              <a:spcAft>
                <a:spcPts val="600"/>
              </a:spcAft>
              <a:buClrTx/>
              <a:buSzTx/>
              <a:tabLst/>
              <a:defRPr/>
            </a:pPr>
            <a:r>
              <a:rPr kumimoji="0" lang="fr-CA" sz="1800" b="0" i="0" u="none" strike="noStrike" cap="none" normalizeH="0" baseline="0" noProof="0">
                <a:ln>
                  <a:noFill/>
                </a:ln>
                <a:solidFill>
                  <a:schemeClr val="bg1"/>
                </a:solidFill>
                <a:effectLst/>
                <a:uLnTx/>
                <a:uFillTx/>
              </a:rPr>
              <a:t>entamer une conversation sur ce que vous pouvez faire d’autre pour vous mettre à l’écoute, observer et prêter attention aux soins tels qu’ils sont dispensés dans le monde réel.</a:t>
            </a:r>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835293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t>Thème 5 du nuage de sécurité :</a:t>
            </a:r>
            <a:b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Capacité à se concentrer sur le « travail accompli »</a:t>
            </a:r>
          </a:p>
        </p:txBody>
      </p:sp>
    </p:spTree>
    <p:extLst>
      <p:ext uri="{BB962C8B-B14F-4D97-AF65-F5344CB8AC3E}">
        <p14:creationId xmlns:p14="http://schemas.microsoft.com/office/powerpoint/2010/main" val="670547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44</a:t>
            </a:fld>
            <a:endParaRPr lang="en-CA"/>
          </a:p>
        </p:txBody>
      </p:sp>
      <p:grpSp>
        <p:nvGrpSpPr>
          <p:cNvPr id="2" name="Group 1">
            <a:extLst>
              <a:ext uri="{FF2B5EF4-FFF2-40B4-BE49-F238E27FC236}">
                <a16:creationId xmlns:a16="http://schemas.microsoft.com/office/drawing/2014/main" id="{A4989A2C-5D4E-7552-C04E-B9B4B6EC9DEC}"/>
              </a:ext>
              <a:ext uri="{C183D7F6-B498-43B3-948B-1728B52AA6E4}">
                <adec:decorative xmlns:adec="http://schemas.microsoft.com/office/drawing/2017/decorative" val="1"/>
              </a:ext>
            </a:extLst>
          </p:cNvPr>
          <p:cNvGrpSpPr/>
          <p:nvPr/>
        </p:nvGrpSpPr>
        <p:grpSpPr>
          <a:xfrm>
            <a:off x="9595182" y="384634"/>
            <a:ext cx="1965466" cy="2024988"/>
            <a:chOff x="3430056" y="752463"/>
            <a:chExt cx="5331885" cy="5493354"/>
          </a:xfrm>
        </p:grpSpPr>
        <p:pic>
          <p:nvPicPr>
            <p:cNvPr id="5" name="Picture 4"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C96C7C1A-6B9A-E8D7-E3E1-ABF15F511886}"/>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6" name="Picture 5" descr="A pink circle with white text&#10;&#10;Description automatically generated">
              <a:extLst>
                <a:ext uri="{FF2B5EF4-FFF2-40B4-BE49-F238E27FC236}">
                  <a16:creationId xmlns:a16="http://schemas.microsoft.com/office/drawing/2014/main" id="{D0E7AF0C-9DFE-6FCB-3B69-82711C7C6E52}"/>
                </a:ext>
              </a:extLst>
            </p:cNvPr>
            <p:cNvPicPr>
              <a:picLocks noChangeAspect="1"/>
            </p:cNvPicPr>
            <p:nvPr/>
          </p:nvPicPr>
          <p:blipFill>
            <a:blip r:embed="rId4"/>
            <a:stretch>
              <a:fillRect/>
            </a:stretch>
          </p:blipFill>
          <p:spPr>
            <a:xfrm>
              <a:off x="6701759" y="4296166"/>
              <a:ext cx="1949651" cy="1949651"/>
            </a:xfrm>
            <a:prstGeom prst="rect">
              <a:avLst/>
            </a:prstGeom>
          </p:spPr>
        </p:pic>
      </p:gr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fr-CA" sz="2500" b="1">
                <a:solidFill>
                  <a:schemeClr val="bg1"/>
                </a:solidFill>
              </a:rPr>
              <a:t>Question de réflexion</a:t>
            </a:r>
          </a:p>
          <a:p>
            <a:pPr>
              <a:spcBef>
                <a:spcPts val="0"/>
              </a:spcBef>
              <a:spcAft>
                <a:spcPts val="600"/>
              </a:spcAft>
              <a:defRPr/>
            </a:pPr>
            <a:r>
              <a:rPr kumimoji="0" lang="fr-CA" sz="1800" b="0" i="0" u="none" strike="noStrike" cap="none" normalizeH="0" baseline="0" noProof="0">
                <a:ln>
                  <a:noFill/>
                </a:ln>
                <a:solidFill>
                  <a:schemeClr val="bg1"/>
                </a:solidFill>
                <a:effectLst/>
                <a:uLnTx/>
                <a:uFillTx/>
              </a:rPr>
              <a:t>Comment pouvons-nous, en tant que dirigeants, obtenir des commentaires sur le « travail accompli »? </a:t>
            </a:r>
          </a:p>
          <a:p>
            <a:pPr>
              <a:spcBef>
                <a:spcPts val="0"/>
              </a:spcBef>
              <a:spcAft>
                <a:spcPts val="600"/>
              </a:spcAft>
              <a:defRPr/>
            </a:pPr>
            <a:r>
              <a:rPr lang="fr-CA" sz="1800">
                <a:solidFill>
                  <a:schemeClr val="bg1"/>
                </a:solidFill>
              </a:rPr>
              <a:t>Que pourrions-nous faire d’autre pour tirer des enseignements de ce que nous voyons, entendons et percevons (c’est-à-dire de ce qui ne peut pas être présenté sous forme de chiffre?) </a:t>
            </a:r>
          </a:p>
        </p:txBody>
      </p:sp>
      <p:sp>
        <p:nvSpPr>
          <p:cNvPr id="9" name="Rectangle: Rounded Corners 18">
            <a:extLst>
              <a:ext uri="{FF2B5EF4-FFF2-40B4-BE49-F238E27FC236}">
                <a16:creationId xmlns:a16="http://schemas.microsoft.com/office/drawing/2014/main" id="{03AEE4FA-4026-ED81-0877-EADC3659BF74}"/>
              </a:ext>
              <a:ext uri="{C183D7F6-B498-43B3-948B-1728B52AA6E4}">
                <adec:decorative xmlns:adec="http://schemas.microsoft.com/office/drawing/2017/decorative" val="1"/>
              </a:ext>
            </a:extLst>
          </p:cNvPr>
          <p:cNvSpPr/>
          <p:nvPr/>
        </p:nvSpPr>
        <p:spPr>
          <a:xfrm>
            <a:off x="657610" y="2381005"/>
            <a:ext cx="7237453" cy="2603592"/>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0" name="Text Placeholder 1">
            <a:extLst>
              <a:ext uri="{FF2B5EF4-FFF2-40B4-BE49-F238E27FC236}">
                <a16:creationId xmlns:a16="http://schemas.microsoft.com/office/drawing/2014/main" id="{A93C37E3-AEDB-ECB6-CEC5-0B213A4A69E7}"/>
              </a:ext>
            </a:extLst>
          </p:cNvPr>
          <p:cNvSpPr txBox="1">
            <a:spLocks/>
          </p:cNvSpPr>
          <p:nvPr/>
        </p:nvSpPr>
        <p:spPr>
          <a:xfrm>
            <a:off x="1021890" y="2525049"/>
            <a:ext cx="6759872" cy="221314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fontAlgn="auto">
              <a:lnSpc>
                <a:spcPct val="90000"/>
              </a:lnSpc>
              <a:spcBef>
                <a:spcPts val="0"/>
              </a:spcBef>
              <a:spcAft>
                <a:spcPts val="600"/>
              </a:spcAft>
              <a:buClrTx/>
              <a:buSzTx/>
              <a:buNone/>
              <a:tabLst/>
              <a:defRPr/>
            </a:pPr>
            <a:r>
              <a:rPr lang="fr-CA" sz="2500" b="1">
                <a:solidFill>
                  <a:schemeClr val="bg1"/>
                </a:solidFill>
              </a:rPr>
              <a:t>Question de réflexion</a:t>
            </a:r>
          </a:p>
          <a:p>
            <a:pPr>
              <a:lnSpc>
                <a:spcPct val="90000"/>
              </a:lnSpc>
              <a:spcBef>
                <a:spcPts val="0"/>
              </a:spcBef>
              <a:spcAft>
                <a:spcPts val="600"/>
              </a:spcAft>
              <a:defRPr/>
            </a:pPr>
            <a:r>
              <a:rPr lang="fr-CA" sz="1800">
                <a:solidFill>
                  <a:schemeClr val="bg1"/>
                </a:solidFill>
              </a:rPr>
              <a:t>Comment pouvons-nous, en tant que leaders, créer un espace psychologiquement sécuritaire permettant de voir, d’entendre et de percevoir des données sur la sécurité provenant des patientes et patients, des familles, des partenaires de soins et du personnel, et qui reflètent les sentiments des personnes qui reçoivent et dispensent des soins dans l’organisme?</a:t>
            </a:r>
          </a:p>
        </p:txBody>
      </p:sp>
      <p:sp>
        <p:nvSpPr>
          <p:cNvPr id="3" name="Title 1">
            <a:extLst>
              <a:ext uri="{FF2B5EF4-FFF2-40B4-BE49-F238E27FC236}">
                <a16:creationId xmlns:a16="http://schemas.microsoft.com/office/drawing/2014/main" id="{B1DC0B96-7D39-58F6-3FC5-F1571066A19C}"/>
              </a:ext>
            </a:extLst>
          </p:cNvPr>
          <p:cNvSpPr txBox="1">
            <a:spLocks noGrp="1"/>
          </p:cNvSpPr>
          <p:nvPr>
            <p:ph type="title" idx="4294967295"/>
          </p:nvPr>
        </p:nvSpPr>
        <p:spPr>
          <a:xfrm>
            <a:off x="838200" y="384634"/>
            <a:ext cx="8965676"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t>Thème 6 du nuage de sécurité :</a:t>
            </a:r>
            <a:b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Créer un sentiment de sécurité psychologique</a:t>
            </a:r>
          </a:p>
        </p:txBody>
      </p:sp>
    </p:spTree>
    <p:extLst>
      <p:ext uri="{BB962C8B-B14F-4D97-AF65-F5344CB8AC3E}">
        <p14:creationId xmlns:p14="http://schemas.microsoft.com/office/powerpoint/2010/main" val="621476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45</a:t>
            </a:fld>
            <a:endParaRPr lang="en-CA"/>
          </a:p>
        </p:txBody>
      </p:sp>
      <p:grpSp>
        <p:nvGrpSpPr>
          <p:cNvPr id="2" name="Group 1">
            <a:extLst>
              <a:ext uri="{FF2B5EF4-FFF2-40B4-BE49-F238E27FC236}">
                <a16:creationId xmlns:a16="http://schemas.microsoft.com/office/drawing/2014/main" id="{A715151E-01F4-91FB-0FDA-EC6C01A884B8}"/>
              </a:ext>
              <a:ext uri="{C183D7F6-B498-43B3-948B-1728B52AA6E4}">
                <adec:decorative xmlns:adec="http://schemas.microsoft.com/office/drawing/2017/decorative" val="1"/>
              </a:ext>
            </a:extLst>
          </p:cNvPr>
          <p:cNvGrpSpPr/>
          <p:nvPr/>
        </p:nvGrpSpPr>
        <p:grpSpPr>
          <a:xfrm>
            <a:off x="9595182" y="384634"/>
            <a:ext cx="1965466" cy="2024988"/>
            <a:chOff x="3430056" y="752463"/>
            <a:chExt cx="5331885" cy="5493354"/>
          </a:xfrm>
        </p:grpSpPr>
        <p:pic>
          <p:nvPicPr>
            <p:cNvPr id="5" name="Picture 4"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0B77DB7E-7BBD-5214-0246-38007F4234F1}"/>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8" name="Picture 7" descr="A pink circle with white text&#10;&#10;Description automatically generated">
              <a:extLst>
                <a:ext uri="{FF2B5EF4-FFF2-40B4-BE49-F238E27FC236}">
                  <a16:creationId xmlns:a16="http://schemas.microsoft.com/office/drawing/2014/main" id="{F7074D15-07F6-A1A5-835F-7A9E9769C59B}"/>
                </a:ext>
              </a:extLst>
            </p:cNvPr>
            <p:cNvPicPr>
              <a:picLocks noChangeAspect="1"/>
            </p:cNvPicPr>
            <p:nvPr/>
          </p:nvPicPr>
          <p:blipFill>
            <a:blip r:embed="rId4"/>
            <a:stretch>
              <a:fillRect/>
            </a:stretch>
          </p:blipFill>
          <p:spPr>
            <a:xfrm>
              <a:off x="6701759" y="4296166"/>
              <a:ext cx="1949651" cy="1949651"/>
            </a:xfrm>
            <a:prstGeom prst="rect">
              <a:avLst/>
            </a:prstGeom>
          </p:spPr>
        </p:pic>
      </p:grpSp>
      <p:sp>
        <p:nvSpPr>
          <p:cNvPr id="3" name="Content Placeholder 8">
            <a:extLst>
              <a:ext uri="{FF2B5EF4-FFF2-40B4-BE49-F238E27FC236}">
                <a16:creationId xmlns:a16="http://schemas.microsoft.com/office/drawing/2014/main" id="{7A967F7A-9546-313E-BC13-1C92430A2DED}"/>
              </a:ext>
            </a:extLst>
          </p:cNvPr>
          <p:cNvSpPr>
            <a:spLocks noGrp="1"/>
          </p:cNvSpPr>
          <p:nvPr>
            <p:ph idx="1"/>
          </p:nvPr>
        </p:nvSpPr>
        <p:spPr>
          <a:xfrm>
            <a:off x="899262" y="2345940"/>
            <a:ext cx="6741616" cy="4631394"/>
          </a:xfrm>
        </p:spPr>
        <p:txBody>
          <a:bodyPr>
            <a:normAutofit/>
          </a:bodyPr>
          <a:lstStyle/>
          <a:p>
            <a:pPr marL="0" marR="0" lvl="0" indent="0" fontAlgn="auto">
              <a:lnSpc>
                <a:spcPct val="90000"/>
              </a:lnSpc>
              <a:spcBef>
                <a:spcPts val="0"/>
              </a:spcBef>
              <a:spcAft>
                <a:spcPts val="600"/>
              </a:spcAft>
              <a:buClr>
                <a:schemeClr val="tx1"/>
              </a:buClr>
              <a:buSzTx/>
              <a:buNone/>
              <a:tabLst/>
              <a:defRPr/>
            </a:pPr>
            <a:r>
              <a:rPr lang="fr-CA" sz="3600" b="1"/>
              <a:t>Contexte</a:t>
            </a:r>
          </a:p>
          <a:p>
            <a:pPr marR="0" lvl="0" fontAlgn="auto">
              <a:lnSpc>
                <a:spcPct val="90000"/>
              </a:lnSpc>
              <a:spcBef>
                <a:spcPts val="0"/>
              </a:spcBef>
              <a:spcAft>
                <a:spcPts val="600"/>
              </a:spcAft>
              <a:buClr>
                <a:schemeClr val="tx1"/>
              </a:buClr>
              <a:buSzTx/>
              <a:tabLst/>
              <a:defRPr/>
            </a:pPr>
            <a:r>
              <a:rPr kumimoji="0" lang="fr-CA" sz="1800" i="0" u="none" strike="noStrike" cap="none" normalizeH="0" baseline="0" noProof="0">
                <a:ln>
                  <a:noFill/>
                </a:ln>
                <a:effectLst/>
                <a:uLnTx/>
                <a:uFillTx/>
                <a:ea typeface="+mn-ea"/>
                <a:cs typeface="+mn-cs"/>
              </a:rPr>
              <a:t>Créer une « sécurité d’inclusion » est la première étape pour instaurer un sentiment de sécurité psychologique. </a:t>
            </a:r>
          </a:p>
          <a:p>
            <a:pPr marR="0" lvl="0" fontAlgn="auto">
              <a:lnSpc>
                <a:spcPct val="90000"/>
              </a:lnSpc>
              <a:spcBef>
                <a:spcPts val="0"/>
              </a:spcBef>
              <a:spcAft>
                <a:spcPts val="600"/>
              </a:spcAft>
              <a:buClr>
                <a:schemeClr val="tx1"/>
              </a:buClr>
              <a:buSzTx/>
              <a:tabLst/>
              <a:defRPr/>
            </a:pPr>
            <a:r>
              <a:rPr kumimoji="0" lang="fr-CA" sz="1800" i="0" u="none" strike="noStrike" cap="none" normalizeH="0" baseline="0" noProof="0">
                <a:ln>
                  <a:noFill/>
                </a:ln>
                <a:effectLst/>
                <a:uLnTx/>
                <a:uFillTx/>
                <a:ea typeface="+mn-ea"/>
                <a:cs typeface="+mn-cs"/>
              </a:rPr>
              <a:t>Le manque </a:t>
            </a:r>
            <a:r>
              <a:rPr lang="fr-CA" sz="1800">
                <a:cs typeface="+mn-cs"/>
              </a:rPr>
              <a:t>de sécurité </a:t>
            </a:r>
            <a:r>
              <a:rPr kumimoji="0" lang="fr-CA" sz="1800" i="0" u="none" strike="noStrike" cap="none" normalizeH="0" baseline="0" noProof="0">
                <a:ln>
                  <a:noFill/>
                </a:ln>
                <a:effectLst/>
                <a:uLnTx/>
                <a:uFillTx/>
                <a:ea typeface="+mn-ea"/>
                <a:cs typeface="+mn-cs"/>
              </a:rPr>
              <a:t>d’inclusion signifie parfois que les leaders n’entendent que les préoccupations et les expériences d’un groupe démographique limité de patientes et patients, de familles, de partenaires de soins et de membres du personnel en matière de sécurité. </a:t>
            </a:r>
          </a:p>
          <a:p>
            <a:pPr marR="0" lvl="0" fontAlgn="auto">
              <a:lnSpc>
                <a:spcPct val="90000"/>
              </a:lnSpc>
              <a:spcBef>
                <a:spcPts val="0"/>
              </a:spcBef>
              <a:spcAft>
                <a:spcPts val="600"/>
              </a:spcAft>
              <a:buClr>
                <a:schemeClr val="tx1"/>
              </a:buClr>
              <a:buSzTx/>
              <a:tabLst/>
              <a:defRPr/>
            </a:pPr>
            <a:r>
              <a:rPr lang="fr-CA" sz="1800"/>
              <a:t>En tant que leaders, nous devons prêter attention à des formes plus vastes de renseignements sur la sécurité afin que tout le monde (y compris les personnes rarement entendues) puisse s’exprimer et contribuer à rendre les soins plus sûrs. </a:t>
            </a:r>
          </a:p>
          <a:p>
            <a:pPr marL="0" indent="0">
              <a:buClr>
                <a:schemeClr val="tx1"/>
              </a:buClr>
              <a:buNone/>
            </a:pPr>
            <a:endParaRPr lang="en-CA"/>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9352175"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t>Thème 6 du nuage de sécurité :</a:t>
            </a:r>
            <a:b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Créer un sentiment de sécurité psychologique</a:t>
            </a:r>
          </a:p>
        </p:txBody>
      </p:sp>
    </p:spTree>
    <p:extLst>
      <p:ext uri="{BB962C8B-B14F-4D97-AF65-F5344CB8AC3E}">
        <p14:creationId xmlns:p14="http://schemas.microsoft.com/office/powerpoint/2010/main" val="3475957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46</a:t>
            </a:fld>
            <a:endParaRPr lang="en-CA"/>
          </a:p>
        </p:txBody>
      </p:sp>
      <p:grpSp>
        <p:nvGrpSpPr>
          <p:cNvPr id="2" name="Group 1">
            <a:extLst>
              <a:ext uri="{FF2B5EF4-FFF2-40B4-BE49-F238E27FC236}">
                <a16:creationId xmlns:a16="http://schemas.microsoft.com/office/drawing/2014/main" id="{D9037478-DD7B-E6B3-F17E-CABF21982DD5}"/>
              </a:ext>
              <a:ext uri="{C183D7F6-B498-43B3-948B-1728B52AA6E4}">
                <adec:decorative xmlns:adec="http://schemas.microsoft.com/office/drawing/2017/decorative" val="1"/>
              </a:ext>
            </a:extLst>
          </p:cNvPr>
          <p:cNvGrpSpPr/>
          <p:nvPr/>
        </p:nvGrpSpPr>
        <p:grpSpPr>
          <a:xfrm>
            <a:off x="9595182" y="384634"/>
            <a:ext cx="1965466" cy="2024988"/>
            <a:chOff x="3430056" y="752463"/>
            <a:chExt cx="5331885" cy="5493354"/>
          </a:xfrm>
        </p:grpSpPr>
        <p:pic>
          <p:nvPicPr>
            <p:cNvPr id="5" name="Picture 4"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8C0D551D-346E-D772-008F-1AF3DFF54BAE}"/>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6" name="Picture 5" descr="A pink circle with white text&#10;&#10;Description automatically generated">
              <a:extLst>
                <a:ext uri="{FF2B5EF4-FFF2-40B4-BE49-F238E27FC236}">
                  <a16:creationId xmlns:a16="http://schemas.microsoft.com/office/drawing/2014/main" id="{6F07131F-9A1A-AC89-870D-ADB6A85693CF}"/>
                </a:ext>
              </a:extLst>
            </p:cNvPr>
            <p:cNvPicPr>
              <a:picLocks noChangeAspect="1"/>
            </p:cNvPicPr>
            <p:nvPr/>
          </p:nvPicPr>
          <p:blipFill>
            <a:blip r:embed="rId4"/>
            <a:stretch>
              <a:fillRect/>
            </a:stretch>
          </p:blipFill>
          <p:spPr>
            <a:xfrm>
              <a:off x="6701759" y="4296166"/>
              <a:ext cx="1949651" cy="1949651"/>
            </a:xfrm>
            <a:prstGeom prst="rect">
              <a:avLst/>
            </a:prstGeom>
          </p:spPr>
        </p:pic>
      </p:grpSp>
      <p:sp>
        <p:nvSpPr>
          <p:cNvPr id="9" name="Rectangle: Rounded Corners 18">
            <a:extLst>
              <a:ext uri="{FF2B5EF4-FFF2-40B4-BE49-F238E27FC236}">
                <a16:creationId xmlns:a16="http://schemas.microsoft.com/office/drawing/2014/main" id="{03AEE4FA-4026-ED81-0877-EADC3659BF74}"/>
              </a:ext>
              <a:ext uri="{C183D7F6-B498-43B3-948B-1728B52AA6E4}">
                <adec:decorative xmlns:adec="http://schemas.microsoft.com/office/drawing/2017/decorative" val="1"/>
              </a:ext>
            </a:extLst>
          </p:cNvPr>
          <p:cNvSpPr/>
          <p:nvPr/>
        </p:nvSpPr>
        <p:spPr>
          <a:xfrm>
            <a:off x="657610" y="2381004"/>
            <a:ext cx="7709775" cy="2017935"/>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0" name="Text Placeholder 1">
            <a:extLst>
              <a:ext uri="{FF2B5EF4-FFF2-40B4-BE49-F238E27FC236}">
                <a16:creationId xmlns:a16="http://schemas.microsoft.com/office/drawing/2014/main" id="{A93C37E3-AEDB-ECB6-CEC5-0B213A4A69E7}"/>
              </a:ext>
            </a:extLst>
          </p:cNvPr>
          <p:cNvSpPr txBox="1">
            <a:spLocks/>
          </p:cNvSpPr>
          <p:nvPr/>
        </p:nvSpPr>
        <p:spPr>
          <a:xfrm>
            <a:off x="842780" y="2459062"/>
            <a:ext cx="7518795" cy="2452303"/>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defRPr/>
            </a:pPr>
            <a:r>
              <a:rPr lang="fr-CA" sz="2500" b="1">
                <a:solidFill>
                  <a:schemeClr val="bg1"/>
                </a:solidFill>
              </a:rPr>
              <a:t>Ce thème du nuage de sécurité vous invite à : </a:t>
            </a:r>
          </a:p>
          <a:p>
            <a:pPr>
              <a:lnSpc>
                <a:spcPct val="90000"/>
              </a:lnSpc>
              <a:spcAft>
                <a:spcPts val="600"/>
              </a:spcAft>
              <a:defRPr/>
            </a:pPr>
            <a:r>
              <a:rPr lang="fr-CA" sz="1800">
                <a:solidFill>
                  <a:schemeClr val="bg1"/>
                </a:solidFill>
              </a:rPr>
              <a:t>réfléchir à la manière dont vous pouvez élargir votre approche pour entendre un éventail diversifié de préoccupations et d’expériences liées à la sécurité qui reflètent les personnes qui dispensent et reçoivent des soins.</a:t>
            </a:r>
          </a:p>
        </p:txBody>
      </p:sp>
      <p:sp>
        <p:nvSpPr>
          <p:cNvPr id="3" name="Title 1">
            <a:extLst>
              <a:ext uri="{FF2B5EF4-FFF2-40B4-BE49-F238E27FC236}">
                <a16:creationId xmlns:a16="http://schemas.microsoft.com/office/drawing/2014/main" id="{787A529D-4873-12A4-D6FE-E3972C331048}"/>
              </a:ext>
            </a:extLst>
          </p:cNvPr>
          <p:cNvSpPr txBox="1">
            <a:spLocks noGrp="1"/>
          </p:cNvSpPr>
          <p:nvPr>
            <p:ph type="title" idx="4294967295"/>
          </p:nvPr>
        </p:nvSpPr>
        <p:spPr>
          <a:xfrm>
            <a:off x="838200" y="384634"/>
            <a:ext cx="9446443"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t>Thème 6 du nuage de sécurité :</a:t>
            </a:r>
            <a:b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Créer un sentiment de sécurité psychologique</a:t>
            </a:r>
          </a:p>
        </p:txBody>
      </p:sp>
    </p:spTree>
    <p:extLst>
      <p:ext uri="{BB962C8B-B14F-4D97-AF65-F5344CB8AC3E}">
        <p14:creationId xmlns:p14="http://schemas.microsoft.com/office/powerpoint/2010/main" val="3753809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47</a:t>
            </a:fld>
            <a:endParaRPr lang="en-CA"/>
          </a:p>
        </p:txBody>
      </p:sp>
      <p:grpSp>
        <p:nvGrpSpPr>
          <p:cNvPr id="4" name="Group 3">
            <a:extLst>
              <a:ext uri="{FF2B5EF4-FFF2-40B4-BE49-F238E27FC236}">
                <a16:creationId xmlns:a16="http://schemas.microsoft.com/office/drawing/2014/main" id="{9B3D7C5F-162B-D5A7-DA98-EA18416CDE31}"/>
              </a:ext>
              <a:ext uri="{C183D7F6-B498-43B3-948B-1728B52AA6E4}">
                <adec:decorative xmlns:adec="http://schemas.microsoft.com/office/drawing/2017/decorative" val="1"/>
              </a:ext>
            </a:extLst>
          </p:cNvPr>
          <p:cNvGrpSpPr/>
          <p:nvPr/>
        </p:nvGrpSpPr>
        <p:grpSpPr>
          <a:xfrm>
            <a:off x="9908196" y="4397795"/>
            <a:ext cx="1965466" cy="2024988"/>
            <a:chOff x="3430056" y="752463"/>
            <a:chExt cx="5331885" cy="5493354"/>
          </a:xfrm>
        </p:grpSpPr>
        <p:pic>
          <p:nvPicPr>
            <p:cNvPr id="6" name="Picture 5"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B14605DA-E2CB-A683-9931-1AB957BB51B1}"/>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8" name="Picture 7" descr="A pink circle with white text&#10;&#10;Description automatically generated">
              <a:extLst>
                <a:ext uri="{FF2B5EF4-FFF2-40B4-BE49-F238E27FC236}">
                  <a16:creationId xmlns:a16="http://schemas.microsoft.com/office/drawing/2014/main" id="{03388C11-700F-7165-C8A0-B64DCA744122}"/>
                </a:ext>
              </a:extLst>
            </p:cNvPr>
            <p:cNvPicPr>
              <a:picLocks noChangeAspect="1"/>
            </p:cNvPicPr>
            <p:nvPr/>
          </p:nvPicPr>
          <p:blipFill>
            <a:blip r:embed="rId4"/>
            <a:stretch>
              <a:fillRect/>
            </a:stretch>
          </p:blipFill>
          <p:spPr>
            <a:xfrm>
              <a:off x="6701759" y="4296166"/>
              <a:ext cx="1949651" cy="1949651"/>
            </a:xfrm>
            <a:prstGeom prst="rect">
              <a:avLst/>
            </a:prstGeom>
          </p:spPr>
        </p:pic>
      </p:gr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703616" y="2646400"/>
            <a:ext cx="10118355"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Comment pouvons-nous </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mieux</a:t>
            </a: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répondre à la question </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Les soins sont-ils sécuritaires aujourd’hui? »</a:t>
            </a:r>
          </a:p>
        </p:txBody>
      </p:sp>
    </p:spTree>
    <p:extLst>
      <p:ext uri="{BB962C8B-B14F-4D97-AF65-F5344CB8AC3E}">
        <p14:creationId xmlns:p14="http://schemas.microsoft.com/office/powerpoint/2010/main" val="2725715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80196B-3609-376E-2D43-056301500116}"/>
              </a:ext>
            </a:extLst>
          </p:cNvPr>
          <p:cNvSpPr>
            <a:spLocks noGrp="1"/>
          </p:cNvSpPr>
          <p:nvPr>
            <p:ph type="sldNum" sz="quarter" idx="10"/>
          </p:nvPr>
        </p:nvSpPr>
        <p:spPr/>
        <p:txBody>
          <a:bodyPr/>
          <a:lstStyle/>
          <a:p>
            <a:fld id="{7D0AB2B7-A222-44FF-B180-C8F0FD623967}" type="slidenum">
              <a:rPr lang="en-CA" smtClean="0"/>
              <a:pPr/>
              <a:t>48</a:t>
            </a:fld>
            <a:endParaRPr lang="en-CA"/>
          </a:p>
        </p:txBody>
      </p:sp>
      <p:pic>
        <p:nvPicPr>
          <p:cNvPr id="10" name="Picture 9" descr="Une image de la fiche d’activité Comment organiser un caucus de sécuritéà l’aide d’un tableau de sécurité et de tickets de sécurité">
            <a:extLst>
              <a:ext uri="{FF2B5EF4-FFF2-40B4-BE49-F238E27FC236}">
                <a16:creationId xmlns:a16="http://schemas.microsoft.com/office/drawing/2014/main" id="{67C8928B-2658-012A-AADE-77128A7BA3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05500" y="518356"/>
            <a:ext cx="4279900" cy="5538694"/>
          </a:xfrm>
          <a:prstGeom prst="rect">
            <a:avLst/>
          </a:prstGeom>
          <a:effectLst>
            <a:outerShdw blurRad="292100" dist="139700" dir="2700000" algn="tl" rotWithShape="0">
              <a:prstClr val="black">
                <a:alpha val="65000"/>
              </a:prstClr>
            </a:outerShdw>
          </a:effectLst>
        </p:spPr>
      </p:pic>
      <p:sp>
        <p:nvSpPr>
          <p:cNvPr id="2" name="Title 1">
            <a:extLst>
              <a:ext uri="{FF2B5EF4-FFF2-40B4-BE49-F238E27FC236}">
                <a16:creationId xmlns:a16="http://schemas.microsoft.com/office/drawing/2014/main" id="{74B57FEA-8804-33DA-7E19-F21DAF3DBF26}"/>
              </a:ext>
            </a:extLst>
          </p:cNvPr>
          <p:cNvSpPr>
            <a:spLocks noGrp="1"/>
          </p:cNvSpPr>
          <p:nvPr>
            <p:ph type="title"/>
          </p:nvPr>
        </p:nvSpPr>
        <p:spPr>
          <a:xfrm>
            <a:off x="828773" y="3784313"/>
            <a:ext cx="4855590" cy="2059782"/>
          </a:xfrm>
        </p:spPr>
        <p:txBody>
          <a:bodyPr>
            <a:normAutofit fontScale="90000"/>
          </a:bodyPr>
          <a:lstStyle/>
          <a:p>
            <a:r>
              <a:rPr lang="fr-CA" sz="4400"/>
              <a:t>Comment organiser un caucus de sécurité</a:t>
            </a:r>
            <a:br>
              <a:rPr lang="fr-CA" sz="4400"/>
            </a:br>
            <a:r>
              <a:rPr lang="fr-CA" sz="4400"/>
              <a:t>à l’aide d’un tableau de sécurité et de tickets </a:t>
            </a:r>
            <a:br>
              <a:rPr lang="fr-CA" sz="4400"/>
            </a:br>
            <a:r>
              <a:rPr lang="fr-CA" sz="4400"/>
              <a:t>de sécurité</a:t>
            </a:r>
            <a:br>
              <a:rPr lang="fr-CA" sz="4400"/>
            </a:br>
            <a:endParaRPr lang="fr-CA" sz="4400"/>
          </a:p>
        </p:txBody>
      </p:sp>
    </p:spTree>
    <p:extLst>
      <p:ext uri="{BB962C8B-B14F-4D97-AF65-F5344CB8AC3E}">
        <p14:creationId xmlns:p14="http://schemas.microsoft.com/office/powerpoint/2010/main" val="4084030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2D824C-AEA1-0EB8-2354-BB128F1AF91E}"/>
              </a:ext>
            </a:extLst>
          </p:cNvPr>
          <p:cNvSpPr>
            <a:spLocks noGrp="1"/>
          </p:cNvSpPr>
          <p:nvPr>
            <p:ph type="sldNum" sz="quarter" idx="10"/>
          </p:nvPr>
        </p:nvSpPr>
        <p:spPr/>
        <p:txBody>
          <a:bodyPr/>
          <a:lstStyle/>
          <a:p>
            <a:fld id="{7D0AB2B7-A222-44FF-B180-C8F0FD623967}" type="slidenum">
              <a:rPr lang="en-CA" smtClean="0">
                <a:solidFill>
                  <a:schemeClr val="bg1"/>
                </a:solidFill>
              </a:rPr>
              <a:pPr/>
              <a:t>49</a:t>
            </a:fld>
            <a:endParaRPr lang="en-CA">
              <a:solidFill>
                <a:schemeClr val="bg1"/>
              </a:solidFill>
            </a:endParaRPr>
          </a:p>
        </p:txBody>
      </p:sp>
      <p:pic>
        <p:nvPicPr>
          <p:cNvPr id="4" name="Picture 3" descr="Une image de la fiche d’activité Comment mener une activité d’observation">
            <a:extLst>
              <a:ext uri="{FF2B5EF4-FFF2-40B4-BE49-F238E27FC236}">
                <a16:creationId xmlns:a16="http://schemas.microsoft.com/office/drawing/2014/main" id="{FAF424E7-6F5E-8691-4861-4932068D7D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79156" y="518357"/>
            <a:ext cx="4107419" cy="5315483"/>
          </a:xfrm>
          <a:prstGeom prst="rect">
            <a:avLst/>
          </a:prstGeom>
          <a:effectLst>
            <a:outerShdw blurRad="292100" dist="139700" dir="2700000" algn="tl" rotWithShape="0">
              <a:prstClr val="black">
                <a:alpha val="65000"/>
              </a:prstClr>
            </a:outerShdw>
          </a:effectLst>
        </p:spPr>
      </p:pic>
      <p:sp>
        <p:nvSpPr>
          <p:cNvPr id="5" name="Title 1">
            <a:extLst>
              <a:ext uri="{FF2B5EF4-FFF2-40B4-BE49-F238E27FC236}">
                <a16:creationId xmlns:a16="http://schemas.microsoft.com/office/drawing/2014/main" id="{17B30C55-7FEA-00C2-E849-FD58C5391459}"/>
              </a:ext>
            </a:extLst>
          </p:cNvPr>
          <p:cNvSpPr>
            <a:spLocks noGrp="1"/>
          </p:cNvSpPr>
          <p:nvPr>
            <p:ph type="title"/>
          </p:nvPr>
        </p:nvSpPr>
        <p:spPr>
          <a:xfrm>
            <a:off x="838200" y="2399109"/>
            <a:ext cx="4772186" cy="2059782"/>
          </a:xfrm>
        </p:spPr>
        <p:txBody>
          <a:bodyPr>
            <a:normAutofit fontScale="90000"/>
          </a:bodyPr>
          <a:lstStyle/>
          <a:p>
            <a:pPr>
              <a:defRPr/>
            </a:pPr>
            <a:r>
              <a:rPr lang="fr-CA" sz="4400"/>
              <a:t>Comment</a:t>
            </a:r>
            <a:br>
              <a:rPr lang="fr-CA" sz="4400"/>
            </a:br>
            <a:r>
              <a:rPr lang="fr-CA" sz="4400"/>
              <a:t>mener une activité d’observation</a:t>
            </a:r>
          </a:p>
        </p:txBody>
      </p:sp>
    </p:spTree>
    <p:extLst>
      <p:ext uri="{BB962C8B-B14F-4D97-AF65-F5344CB8AC3E}">
        <p14:creationId xmlns:p14="http://schemas.microsoft.com/office/powerpoint/2010/main" val="811510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D7C2E0-46B1-8355-ACC5-4F3345FE7A5D}"/>
              </a:ext>
            </a:extLst>
          </p:cNvPr>
          <p:cNvSpPr>
            <a:spLocks noGrp="1"/>
          </p:cNvSpPr>
          <p:nvPr>
            <p:ph type="sldNum" sz="quarter" idx="12"/>
          </p:nvPr>
        </p:nvSpPr>
        <p:spPr/>
        <p:txBody>
          <a:bodyPr/>
          <a:lstStyle/>
          <a:p>
            <a:fld id="{7D0AB2B7-A222-44FF-B180-C8F0FD623967}" type="slidenum">
              <a:rPr lang="en-CA" smtClean="0"/>
              <a:t>5</a:t>
            </a:fld>
            <a:endParaRPr lang="en-CA"/>
          </a:p>
        </p:txBody>
      </p:sp>
      <p:pic>
        <p:nvPicPr>
          <p:cNvPr id="4" name="Picture 3"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66262984-BB3E-1672-3329-955438FD5B52}"/>
              </a:ext>
            </a:extLst>
          </p:cNvPr>
          <p:cNvPicPr>
            <a:picLocks noChangeAspect="1"/>
          </p:cNvPicPr>
          <p:nvPr/>
        </p:nvPicPr>
        <p:blipFill>
          <a:blip r:embed="rId3"/>
          <a:stretch>
            <a:fillRect/>
          </a:stretch>
        </p:blipFill>
        <p:spPr>
          <a:xfrm>
            <a:off x="5403272" y="979713"/>
            <a:ext cx="5569528" cy="5256893"/>
          </a:xfrm>
          <a:prstGeom prst="rect">
            <a:avLst/>
          </a:prstGeom>
        </p:spPr>
      </p:pic>
      <p:sp>
        <p:nvSpPr>
          <p:cNvPr id="6" name="TextBox 5">
            <a:extLst>
              <a:ext uri="{FF2B5EF4-FFF2-40B4-BE49-F238E27FC236}">
                <a16:creationId xmlns:a16="http://schemas.microsoft.com/office/drawing/2014/main" id="{48B81232-9609-C01F-49A1-C28A20726942}"/>
              </a:ext>
            </a:extLst>
          </p:cNvPr>
          <p:cNvSpPr txBox="1"/>
          <p:nvPr/>
        </p:nvSpPr>
        <p:spPr>
          <a:xfrm>
            <a:off x="838200" y="3771270"/>
            <a:ext cx="5536504" cy="1061829"/>
          </a:xfrm>
          <a:prstGeom prst="rect">
            <a:avLst/>
          </a:prstGeom>
          <a:noFill/>
        </p:spPr>
        <p:txBody>
          <a:bodyPr wrap="square" rtlCol="0">
            <a:spAutoFit/>
          </a:bodyPr>
          <a:lstStyle/>
          <a:p>
            <a:r>
              <a:rPr lang="fr-CA" sz="1500">
                <a:hlinkClick r:id="rId4">
                  <a:extLst>
                    <a:ext uri="{A12FA001-AC4F-418D-AE19-62706E023703}">
                      <ahyp:hlinkClr xmlns:ahyp="http://schemas.microsoft.com/office/drawing/2018/hyperlinkcolor" val="tx"/>
                    </a:ext>
                  </a:extLst>
                </a:hlinkClick>
              </a:rPr>
              <a:t>La mesure et</a:t>
            </a:r>
            <a:br>
              <a:rPr lang="fr-CA" sz="1500">
                <a:hlinkClick r:id="rId4">
                  <a:extLst>
                    <a:ext uri="{A12FA001-AC4F-418D-AE19-62706E023703}">
                      <ahyp:hlinkClr xmlns:ahyp="http://schemas.microsoft.com/office/drawing/2018/hyperlinkcolor" val="tx"/>
                    </a:ext>
                  </a:extLst>
                </a:hlinkClick>
              </a:rPr>
            </a:br>
            <a:r>
              <a:rPr lang="fr-CA" sz="1500">
                <a:hlinkClick r:id="rId4">
                  <a:extLst>
                    <a:ext uri="{A12FA001-AC4F-418D-AE19-62706E023703}">
                      <ahyp:hlinkClr xmlns:ahyp="http://schemas.microsoft.com/office/drawing/2018/hyperlinkcolor" val="tx"/>
                    </a:ext>
                  </a:extLst>
                </a:hlinkClick>
              </a:rPr>
              <a:t>la surveillance de la sécurité</a:t>
            </a:r>
            <a:br>
              <a:rPr lang="fr-CA" sz="1500">
                <a:hlinkClick r:id="rId4">
                  <a:extLst>
                    <a:ext uri="{A12FA001-AC4F-418D-AE19-62706E023703}">
                      <ahyp:hlinkClr xmlns:ahyp="http://schemas.microsoft.com/office/drawing/2018/hyperlinkcolor" val="tx"/>
                    </a:ext>
                  </a:extLst>
                </a:hlinkClick>
              </a:rPr>
            </a:br>
            <a:r>
              <a:rPr lang="fr-CA" sz="1500">
                <a:hlinkClick r:id="rId4">
                  <a:extLst>
                    <a:ext uri="{A12FA001-AC4F-418D-AE19-62706E023703}">
                      <ahyp:hlinkClr xmlns:ahyp="http://schemas.microsoft.com/office/drawing/2018/hyperlinkcolor" val="tx"/>
                    </a:ext>
                  </a:extLst>
                </a:hlinkClick>
              </a:rPr>
              <a:t>The </a:t>
            </a:r>
            <a:r>
              <a:rPr lang="fr-CA" sz="1500" err="1">
                <a:hlinkClick r:id="rId4">
                  <a:extLst>
                    <a:ext uri="{A12FA001-AC4F-418D-AE19-62706E023703}">
                      <ahyp:hlinkClr xmlns:ahyp="http://schemas.microsoft.com/office/drawing/2018/hyperlinkcolor" val="tx"/>
                    </a:ext>
                  </a:extLst>
                </a:hlinkClick>
              </a:rPr>
              <a:t>Health</a:t>
            </a:r>
            <a:r>
              <a:rPr lang="fr-CA" sz="1500">
                <a:hlinkClick r:id="rId4">
                  <a:extLst>
                    <a:ext uri="{A12FA001-AC4F-418D-AE19-62706E023703}">
                      <ahyp:hlinkClr xmlns:ahyp="http://schemas.microsoft.com/office/drawing/2018/hyperlinkcolor" val="tx"/>
                    </a:ext>
                  </a:extLst>
                </a:hlinkClick>
              </a:rPr>
              <a:t> </a:t>
            </a:r>
            <a:r>
              <a:rPr lang="fr-CA" sz="1500" err="1">
                <a:hlinkClick r:id="rId4">
                  <a:extLst>
                    <a:ext uri="{A12FA001-AC4F-418D-AE19-62706E023703}">
                      <ahyp:hlinkClr xmlns:ahyp="http://schemas.microsoft.com/office/drawing/2018/hyperlinkcolor" val="tx"/>
                    </a:ext>
                  </a:extLst>
                </a:hlinkClick>
              </a:rPr>
              <a:t>Foundation</a:t>
            </a:r>
            <a:endParaRPr lang="fr-CA" sz="1500">
              <a:hlinkClick r:id="rId4">
                <a:extLst>
                  <a:ext uri="{A12FA001-AC4F-418D-AE19-62706E023703}">
                    <ahyp:hlinkClr xmlns:ahyp="http://schemas.microsoft.com/office/drawing/2018/hyperlinkcolor" val="tx"/>
                  </a:ext>
                </a:extLst>
              </a:hlinkClick>
            </a:endParaRPr>
          </a:p>
          <a:p>
            <a:endParaRPr lang="en-US"/>
          </a:p>
        </p:txBody>
      </p:sp>
      <p:sp>
        <p:nvSpPr>
          <p:cNvPr id="3" name="Title 3">
            <a:extLst>
              <a:ext uri="{FF2B5EF4-FFF2-40B4-BE49-F238E27FC236}">
                <a16:creationId xmlns:a16="http://schemas.microsoft.com/office/drawing/2014/main" id="{C9CD475D-E4DB-E4B5-ADD7-1BC1519FD576}"/>
              </a:ext>
            </a:extLst>
          </p:cNvPr>
          <p:cNvSpPr txBox="1">
            <a:spLocks noGrp="1"/>
          </p:cNvSpPr>
          <p:nvPr>
            <p:ph type="title" idx="4294967295"/>
          </p:nvPr>
        </p:nvSpPr>
        <p:spPr>
          <a:xfrm>
            <a:off x="838200" y="850509"/>
            <a:ext cx="4472836" cy="25784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fr-CA" sz="4400" b="1" i="0" u="none" strike="noStrike" kern="1200" cap="none" spc="0" normalizeH="0" baseline="0" noProof="0">
                <a:ln>
                  <a:noFill/>
                </a:ln>
                <a:solidFill>
                  <a:schemeClr val="accent1"/>
                </a:solidFill>
                <a:effectLst/>
                <a:uLnTx/>
                <a:uFillTx/>
                <a:latin typeface="Arial"/>
                <a:ea typeface="+mj-ea"/>
                <a:cs typeface="Arial"/>
              </a:rPr>
              <a:t>Cadre de mesure et</a:t>
            </a:r>
            <a:br>
              <a:rPr kumimoji="0" lang="fr-CA" sz="4400" b="1" i="0" u="none" strike="noStrike" kern="1200" cap="none" spc="0" normalizeH="0" baseline="0" noProof="0">
                <a:ln>
                  <a:noFill/>
                </a:ln>
                <a:solidFill>
                  <a:schemeClr val="accent1"/>
                </a:solidFill>
                <a:effectLst/>
                <a:uLnTx/>
                <a:uFillTx/>
                <a:latin typeface="Arial"/>
                <a:ea typeface="+mj-ea"/>
                <a:cs typeface="Arial"/>
              </a:rPr>
            </a:br>
            <a:r>
              <a:rPr kumimoji="0" lang="fr-CA" sz="4400" b="1" i="0" u="none" strike="noStrike" kern="1200" cap="none" spc="0" normalizeH="0" baseline="0" noProof="0">
                <a:ln>
                  <a:noFill/>
                </a:ln>
                <a:solidFill>
                  <a:schemeClr val="accent1"/>
                </a:solidFill>
                <a:effectLst/>
                <a:uLnTx/>
                <a:uFillTx/>
                <a:latin typeface="Arial"/>
                <a:ea typeface="+mj-ea"/>
                <a:cs typeface="Arial"/>
              </a:rPr>
              <a:t>de surveillance de la sécurité</a:t>
            </a:r>
          </a:p>
        </p:txBody>
      </p:sp>
    </p:spTree>
    <p:extLst>
      <p:ext uri="{BB962C8B-B14F-4D97-AF65-F5344CB8AC3E}">
        <p14:creationId xmlns:p14="http://schemas.microsoft.com/office/powerpoint/2010/main" val="3951569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80196B-3609-376E-2D43-056301500116}"/>
              </a:ext>
            </a:extLst>
          </p:cNvPr>
          <p:cNvSpPr>
            <a:spLocks noGrp="1"/>
          </p:cNvSpPr>
          <p:nvPr>
            <p:ph type="sldNum" sz="quarter" idx="10"/>
          </p:nvPr>
        </p:nvSpPr>
        <p:spPr/>
        <p:txBody>
          <a:bodyPr/>
          <a:lstStyle/>
          <a:p>
            <a:fld id="{7D0AB2B7-A222-44FF-B180-C8F0FD623967}" type="slidenum">
              <a:rPr lang="en-CA" smtClean="0"/>
              <a:pPr/>
              <a:t>50</a:t>
            </a:fld>
            <a:endParaRPr lang="en-CA"/>
          </a:p>
        </p:txBody>
      </p:sp>
      <p:sp>
        <p:nvSpPr>
          <p:cNvPr id="11" name="TextBox 10">
            <a:extLst>
              <a:ext uri="{FF2B5EF4-FFF2-40B4-BE49-F238E27FC236}">
                <a16:creationId xmlns:a16="http://schemas.microsoft.com/office/drawing/2014/main" id="{F70B97ED-F576-88EE-6D88-0017D99EE6FD}"/>
              </a:ext>
            </a:extLst>
          </p:cNvPr>
          <p:cNvSpPr txBox="1"/>
          <p:nvPr/>
        </p:nvSpPr>
        <p:spPr>
          <a:xfrm>
            <a:off x="5094616" y="5302035"/>
            <a:ext cx="349321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cap="none" normalizeH="0" baseline="0" noProof="0">
                <a:ln>
                  <a:noFill/>
                </a:ln>
                <a:solidFill>
                  <a:schemeClr val="bg1"/>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Comment avoir des discussions sur la sécurité</a:t>
            </a:r>
            <a:r>
              <a:rPr kumimoji="0" lang="fr-CA" sz="1400" b="1" i="0" u="none" strike="noStrike" cap="none" normalizeH="0" baseline="0" noProof="0">
                <a:ln>
                  <a:noFill/>
                </a:ln>
                <a:solidFill>
                  <a:schemeClr val="bg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 - Ressource pour les patients et les proches aidants </a:t>
            </a:r>
            <a:r>
              <a:rPr kumimoji="0" lang="fr-CA" sz="1400" b="0" i="0" u="none" strike="noStrike" cap="none" normalizeH="0" baseline="0" noProof="0">
                <a:ln>
                  <a:noFill/>
                </a:ln>
                <a:solidFill>
                  <a:schemeClr val="bg1"/>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a:t>
            </a:r>
            <a:r>
              <a:rPr kumimoji="0" lang="fr-CA" sz="1400" b="0" i="0" u="none" strike="noStrike" cap="none" normalizeH="0" baseline="0" noProof="0">
                <a:ln>
                  <a:noFill/>
                </a:ln>
                <a:solidFill>
                  <a:schemeClr val="bg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excellencesante.ca</a:t>
            </a:r>
            <a:r>
              <a:rPr kumimoji="0" lang="fr-CA" sz="1400" b="0" i="0" u="none" strike="noStrike" cap="none" normalizeH="0" baseline="0" noProof="0">
                <a:ln>
                  <a:noFill/>
                </a:ln>
                <a:solidFill>
                  <a:schemeClr val="bg1"/>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a:t>
            </a:r>
          </a:p>
        </p:txBody>
      </p:sp>
      <p:pic>
        <p:nvPicPr>
          <p:cNvPr id="6" name="Picture 5" descr="Image du guide Comment avoir des conversations sur la sécurité - Ressource pour les patients et les proches aidants">
            <a:extLst>
              <a:ext uri="{FF2B5EF4-FFF2-40B4-BE49-F238E27FC236}">
                <a16:creationId xmlns:a16="http://schemas.microsoft.com/office/drawing/2014/main" id="{D7C81255-7149-AE63-57F5-AED80904C10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94616" y="458928"/>
            <a:ext cx="3578071" cy="4630446"/>
          </a:xfrm>
          <a:prstGeom prst="rect">
            <a:avLst/>
          </a:prstGeom>
          <a:effectLst>
            <a:outerShdw blurRad="292100" dist="139700" dir="2700000" algn="tl" rotWithShape="0">
              <a:prstClr val="black">
                <a:alpha val="65000"/>
              </a:prstClr>
            </a:outerShdw>
          </a:effectLst>
        </p:spPr>
      </p:pic>
      <p:sp>
        <p:nvSpPr>
          <p:cNvPr id="12" name="TextBox 11">
            <a:extLst>
              <a:ext uri="{FF2B5EF4-FFF2-40B4-BE49-F238E27FC236}">
                <a16:creationId xmlns:a16="http://schemas.microsoft.com/office/drawing/2014/main" id="{5430666F-4E2A-AF61-103D-3F0C3EF0D535}"/>
              </a:ext>
            </a:extLst>
          </p:cNvPr>
          <p:cNvSpPr txBox="1"/>
          <p:nvPr/>
        </p:nvSpPr>
        <p:spPr>
          <a:xfrm>
            <a:off x="901629" y="5332812"/>
            <a:ext cx="39175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cap="none" normalizeH="0" baseline="0" noProof="0">
                <a:ln>
                  <a:noFill/>
                </a:ln>
                <a:solidFill>
                  <a:schemeClr val="bg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Comment avoir des discussions sur la sécurité - Ressource pour les prestataires de soins de santé </a:t>
            </a:r>
            <a:r>
              <a:rPr kumimoji="0" lang="fr-CA" sz="1400" b="0" i="0" u="none" strike="noStrike" cap="none" normalizeH="0" baseline="0" noProof="0">
                <a:ln>
                  <a:noFill/>
                </a:ln>
                <a:solidFill>
                  <a:schemeClr val="bg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(excellencesante.ca)</a:t>
            </a:r>
          </a:p>
        </p:txBody>
      </p:sp>
      <p:pic>
        <p:nvPicPr>
          <p:cNvPr id="5" name="Picture 4" descr="Image du guide Comment avoir des discussions sur la sécurité - Ressource pour les prestataires de soins de santé">
            <a:extLst>
              <a:ext uri="{FF2B5EF4-FFF2-40B4-BE49-F238E27FC236}">
                <a16:creationId xmlns:a16="http://schemas.microsoft.com/office/drawing/2014/main" id="{5E2D9145-D19A-7A96-AC87-C1DB5335FCF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61250" y="456286"/>
            <a:ext cx="3578072" cy="4630446"/>
          </a:xfrm>
          <a:prstGeom prst="rect">
            <a:avLst/>
          </a:prstGeom>
          <a:effectLst>
            <a:outerShdw blurRad="292100" dist="139700" dir="2700000" algn="tl" rotWithShape="0">
              <a:prstClr val="black">
                <a:alpha val="65000"/>
              </a:prstClr>
            </a:outerShdw>
          </a:effectLst>
        </p:spPr>
      </p:pic>
      <p:sp>
        <p:nvSpPr>
          <p:cNvPr id="7" name="Title 6">
            <a:extLst>
              <a:ext uri="{FF2B5EF4-FFF2-40B4-BE49-F238E27FC236}">
                <a16:creationId xmlns:a16="http://schemas.microsoft.com/office/drawing/2014/main" id="{0B7692D9-F136-27B5-CB8E-E9E2A340CC3F}"/>
              </a:ext>
            </a:extLst>
          </p:cNvPr>
          <p:cNvSpPr>
            <a:spLocks noGrp="1"/>
          </p:cNvSpPr>
          <p:nvPr>
            <p:ph type="title"/>
          </p:nvPr>
        </p:nvSpPr>
        <p:spPr>
          <a:xfrm>
            <a:off x="838200" y="6858000"/>
            <a:ext cx="7607300" cy="2059782"/>
          </a:xfrm>
        </p:spPr>
        <p:txBody>
          <a:bodyPr vert="horz" lIns="91440" tIns="45720" rIns="91440" bIns="45720" rtlCol="0" anchor="t">
            <a:normAutofit/>
          </a:bodyPr>
          <a:lstStyle/>
          <a:p>
            <a:r>
              <a:rPr lang="en-CA"/>
              <a:t>Comment </a:t>
            </a:r>
            <a:r>
              <a:rPr lang="en-CA" err="1"/>
              <a:t>avoir</a:t>
            </a:r>
            <a:r>
              <a:rPr lang="en-CA"/>
              <a:t> des discussions sur la </a:t>
            </a:r>
            <a:r>
              <a:rPr lang="en-CA" err="1"/>
              <a:t>sécurité</a:t>
            </a:r>
            <a:endParaRPr lang="en-CA"/>
          </a:p>
        </p:txBody>
      </p:sp>
    </p:spTree>
    <p:extLst>
      <p:ext uri="{BB962C8B-B14F-4D97-AF65-F5344CB8AC3E}">
        <p14:creationId xmlns:p14="http://schemas.microsoft.com/office/powerpoint/2010/main" val="1932885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0480BD-5351-0440-97AA-0E39EC2A2AD0}"/>
              </a:ext>
            </a:extLst>
          </p:cNvPr>
          <p:cNvSpPr>
            <a:spLocks noGrp="1"/>
          </p:cNvSpPr>
          <p:nvPr>
            <p:ph type="sldNum" sz="quarter" idx="10"/>
          </p:nvPr>
        </p:nvSpPr>
        <p:spPr/>
        <p:txBody>
          <a:bodyPr/>
          <a:lstStyle/>
          <a:p>
            <a:fld id="{7D0AB2B7-A222-44FF-B180-C8F0FD623967}" type="slidenum">
              <a:rPr lang="en-CA" smtClean="0"/>
              <a:pPr/>
              <a:t>51</a:t>
            </a:fld>
            <a:endParaRPr lang="en-CA"/>
          </a:p>
        </p:txBody>
      </p:sp>
      <p:sp>
        <p:nvSpPr>
          <p:cNvPr id="6" name="Round Diagonal Corner Rectangle 5">
            <a:extLst>
              <a:ext uri="{FF2B5EF4-FFF2-40B4-BE49-F238E27FC236}">
                <a16:creationId xmlns:a16="http://schemas.microsoft.com/office/drawing/2014/main" id="{592EF9EC-53A9-03B3-50ED-DC36BB3F3646}"/>
              </a:ext>
            </a:extLst>
          </p:cNvPr>
          <p:cNvSpPr/>
          <p:nvPr/>
        </p:nvSpPr>
        <p:spPr>
          <a:xfrm>
            <a:off x="446651" y="3748685"/>
            <a:ext cx="3974140" cy="899411"/>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1" i="0" u="none" strike="noStrike" cap="none" normalizeH="0" baseline="0" noProof="0">
                <a:ln>
                  <a:noFill/>
                </a:ln>
                <a:solidFill>
                  <a:prstClr val="white"/>
                </a:solidFill>
                <a:effectLst/>
                <a:uLnTx/>
                <a:uFillTx/>
                <a:latin typeface="Arial" panose="020B0604020202020204"/>
                <a:ea typeface="+mn-ea"/>
                <a:cs typeface="+mn-cs"/>
              </a:rPr>
              <a:t>ExploronsDesSoinsPlusSurs.ca </a:t>
            </a:r>
          </a:p>
        </p:txBody>
      </p:sp>
      <p:pic>
        <p:nvPicPr>
          <p:cNvPr id="8" name="Picture 7" descr="Image de la fiche d’activité Organiser une discussion visant à repenser la sécurité des patients">
            <a:extLst>
              <a:ext uri="{FF2B5EF4-FFF2-40B4-BE49-F238E27FC236}">
                <a16:creationId xmlns:a16="http://schemas.microsoft.com/office/drawing/2014/main" id="{220FE9AD-BC69-46C7-A9E1-C6A213BB328C}"/>
              </a:ext>
            </a:extLst>
          </p:cNvPr>
          <p:cNvPicPr>
            <a:picLocks noChangeAspect="1"/>
          </p:cNvPicPr>
          <p:nvPr/>
        </p:nvPicPr>
        <p:blipFill>
          <a:blip r:embed="rId3"/>
          <a:stretch>
            <a:fillRect/>
          </a:stretch>
        </p:blipFill>
        <p:spPr>
          <a:xfrm>
            <a:off x="6311226" y="635620"/>
            <a:ext cx="3974141" cy="5143006"/>
          </a:xfrm>
          <a:prstGeom prst="rect">
            <a:avLst/>
          </a:prstGeom>
          <a:effectLst>
            <a:outerShdw blurRad="50800" dist="133569" dir="2700000" algn="tl" rotWithShape="0">
              <a:prstClr val="black">
                <a:alpha val="40000"/>
              </a:prstClr>
            </a:outerShdw>
          </a:effectLst>
        </p:spPr>
      </p:pic>
      <p:sp>
        <p:nvSpPr>
          <p:cNvPr id="7" name="TextBox 6">
            <a:extLst>
              <a:ext uri="{FF2B5EF4-FFF2-40B4-BE49-F238E27FC236}">
                <a16:creationId xmlns:a16="http://schemas.microsoft.com/office/drawing/2014/main" id="{A0FBC5C1-0F81-52C2-CEE0-1BF64B7DD00B}"/>
              </a:ext>
            </a:extLst>
          </p:cNvPr>
          <p:cNvSpPr txBox="1"/>
          <p:nvPr/>
        </p:nvSpPr>
        <p:spPr>
          <a:xfrm>
            <a:off x="849489" y="4933243"/>
            <a:ext cx="4054205" cy="738664"/>
          </a:xfrm>
          <a:prstGeom prst="rect">
            <a:avLst/>
          </a:prstGeom>
          <a:noFill/>
        </p:spPr>
        <p:txBody>
          <a:bodyPr wrap="square" rtlCol="0">
            <a:spAutoFit/>
          </a:bodyPr>
          <a:lstStyle/>
          <a:p>
            <a:r>
              <a:rPr kumimoji="0" lang="fr-CA" sz="1200" b="1" i="0" u="none" strike="noStrike" cap="none" normalizeH="0" baseline="0" noProof="0">
                <a:ln>
                  <a:noFill/>
                </a:ln>
                <a:solidFill>
                  <a:schemeClr val="bg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https://www.healthcareexcellence.ca/media/iwtp4zkx/hec_2023_cpsw_activity_cards_fr.pdf</a:t>
            </a:r>
            <a:r>
              <a:rPr kumimoji="0" lang="fr-CA" sz="1200" b="1" i="0" u="none" strike="noStrike" cap="none" normalizeH="0" baseline="0" noProof="0">
                <a:ln>
                  <a:noFill/>
                </a:ln>
                <a:solidFill>
                  <a:schemeClr val="bg1"/>
                </a:solidFill>
                <a:effectLst/>
                <a:uLnTx/>
                <a:uFillTx/>
                <a:latin typeface="Arial" panose="020B0604020202020204"/>
                <a:ea typeface="+mn-ea"/>
                <a:cs typeface="+mn-cs"/>
              </a:rPr>
              <a:t> </a:t>
            </a:r>
          </a:p>
          <a:p>
            <a:endParaRPr lang="en-US"/>
          </a:p>
        </p:txBody>
      </p:sp>
      <p:sp>
        <p:nvSpPr>
          <p:cNvPr id="10" name="Title 1">
            <a:extLst>
              <a:ext uri="{FF2B5EF4-FFF2-40B4-BE49-F238E27FC236}">
                <a16:creationId xmlns:a16="http://schemas.microsoft.com/office/drawing/2014/main" id="{A7643523-09C4-6299-3B7C-8A823C25E5EA}"/>
              </a:ext>
            </a:extLst>
          </p:cNvPr>
          <p:cNvSpPr txBox="1">
            <a:spLocks noGrp="1"/>
          </p:cNvSpPr>
          <p:nvPr>
            <p:ph type="title" idx="4294967295"/>
          </p:nvPr>
        </p:nvSpPr>
        <p:spPr>
          <a:xfrm>
            <a:off x="849489" y="1228592"/>
            <a:ext cx="4775941" cy="27074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Organiser une discussion</a:t>
            </a:r>
            <a:br>
              <a:rPr kumimoji="0" lang="fr-CA" sz="4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visant à repenser la sécurité </a:t>
            </a:r>
            <a:br>
              <a:rPr kumimoji="0" lang="fr-CA" sz="4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des patients  </a:t>
            </a:r>
            <a:br>
              <a:rPr kumimoji="0" lang="fr-CA" sz="4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br>
            <a:endParaRPr kumimoji="0" lang="fr-CA" sz="4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88077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C673D-5750-1D05-0E37-07D2B3D03EBD}"/>
              </a:ext>
            </a:extLst>
          </p:cNvPr>
          <p:cNvSpPr>
            <a:spLocks noGrp="1"/>
          </p:cNvSpPr>
          <p:nvPr>
            <p:ph type="sldNum" sz="quarter" idx="12"/>
          </p:nvPr>
        </p:nvSpPr>
        <p:spPr/>
        <p:txBody>
          <a:bodyPr/>
          <a:lstStyle/>
          <a:p>
            <a:fld id="{7D0AB2B7-A222-44FF-B180-C8F0FD623967}" type="slidenum">
              <a:rPr lang="en-CA" smtClean="0"/>
              <a:t>52</a:t>
            </a:fld>
            <a:endParaRPr lang="en-CA"/>
          </a:p>
        </p:txBody>
      </p:sp>
      <p:sp>
        <p:nvSpPr>
          <p:cNvPr id="3" name="Round Diagonal Corner Rectangle 2">
            <a:extLst>
              <a:ext uri="{FF2B5EF4-FFF2-40B4-BE49-F238E27FC236}">
                <a16:creationId xmlns:a16="http://schemas.microsoft.com/office/drawing/2014/main" id="{E8F720BF-CC81-5F39-4358-6EA300F1AF10}"/>
              </a:ext>
            </a:extLst>
          </p:cNvPr>
          <p:cNvSpPr/>
          <p:nvPr/>
        </p:nvSpPr>
        <p:spPr>
          <a:xfrm>
            <a:off x="9006952" y="3851562"/>
            <a:ext cx="274320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De quoi avez-vous besoin</a:t>
            </a:r>
            <a:b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pour vous sentir à l’aise de soulever des inquiétudes liées </a:t>
            </a:r>
            <a:b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à la sécurité?</a:t>
            </a:r>
          </a:p>
        </p:txBody>
      </p:sp>
      <p:sp>
        <p:nvSpPr>
          <p:cNvPr id="4" name="Round Diagonal Corner Rectangle 3">
            <a:extLst>
              <a:ext uri="{FF2B5EF4-FFF2-40B4-BE49-F238E27FC236}">
                <a16:creationId xmlns:a16="http://schemas.microsoft.com/office/drawing/2014/main" id="{E6C26D60-8FE9-8778-CBD2-D31174089C6B}"/>
              </a:ext>
            </a:extLst>
          </p:cNvPr>
          <p:cNvSpPr/>
          <p:nvPr/>
        </p:nvSpPr>
        <p:spPr>
          <a:xfrm>
            <a:off x="9006952" y="2135953"/>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À qui confiez-vous vos inquiétudes ou vos satisfactions en matière de sécurité?</a:t>
            </a:r>
          </a:p>
        </p:txBody>
      </p:sp>
      <p:sp>
        <p:nvSpPr>
          <p:cNvPr id="5" name="Round Diagonal Corner Rectangle 4">
            <a:extLst>
              <a:ext uri="{FF2B5EF4-FFF2-40B4-BE49-F238E27FC236}">
                <a16:creationId xmlns:a16="http://schemas.microsoft.com/office/drawing/2014/main" id="{D3365857-794A-F070-27BE-6FAF26E47362}"/>
              </a:ext>
            </a:extLst>
          </p:cNvPr>
          <p:cNvSpPr/>
          <p:nvPr/>
        </p:nvSpPr>
        <p:spPr>
          <a:xfrm>
            <a:off x="6121081" y="3851562"/>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À quoi attribuez-vous votre sentiment d’insécurité au travail?</a:t>
            </a:r>
          </a:p>
        </p:txBody>
      </p:sp>
      <p:sp>
        <p:nvSpPr>
          <p:cNvPr id="6" name="Round Diagonal Corner Rectangle 5">
            <a:extLst>
              <a:ext uri="{FF2B5EF4-FFF2-40B4-BE49-F238E27FC236}">
                <a16:creationId xmlns:a16="http://schemas.microsoft.com/office/drawing/2014/main" id="{65AE6486-49C7-ADAD-B1ED-C7820EA89C2B}"/>
              </a:ext>
            </a:extLst>
          </p:cNvPr>
          <p:cNvSpPr/>
          <p:nvPr/>
        </p:nvSpPr>
        <p:spPr>
          <a:xfrm>
            <a:off x="6121082" y="2135953"/>
            <a:ext cx="274320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Y a-t-il quelque chose qui vous a alarmé ou inquiété durant la prestation de vos soins?</a:t>
            </a:r>
          </a:p>
        </p:txBody>
      </p:sp>
      <p:sp>
        <p:nvSpPr>
          <p:cNvPr id="7" name="Round Diagonal Corner Rectangle 6">
            <a:extLst>
              <a:ext uri="{FF2B5EF4-FFF2-40B4-BE49-F238E27FC236}">
                <a16:creationId xmlns:a16="http://schemas.microsoft.com/office/drawing/2014/main" id="{85ABC027-ED60-6506-F93D-1CD332809FCD}"/>
              </a:ext>
            </a:extLst>
          </p:cNvPr>
          <p:cNvSpPr/>
          <p:nvPr/>
        </p:nvSpPr>
        <p:spPr>
          <a:xfrm>
            <a:off x="3235210" y="3850379"/>
            <a:ext cx="274320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À quel point nos soins</a:t>
            </a:r>
            <a:b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sont-ils sécuritaires? </a:t>
            </a:r>
          </a:p>
        </p:txBody>
      </p:sp>
      <p:sp>
        <p:nvSpPr>
          <p:cNvPr id="8" name="Round Diagonal Corner Rectangle 7">
            <a:extLst>
              <a:ext uri="{FF2B5EF4-FFF2-40B4-BE49-F238E27FC236}">
                <a16:creationId xmlns:a16="http://schemas.microsoft.com/office/drawing/2014/main" id="{55593E0D-9795-F595-5B6F-B223771DF90A}"/>
              </a:ext>
            </a:extLst>
          </p:cNvPr>
          <p:cNvSpPr/>
          <p:nvPr/>
        </p:nvSpPr>
        <p:spPr>
          <a:xfrm>
            <a:off x="3235210" y="2134770"/>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En quoi la présence de la sécurité diffère-t-elle de l’absence de préjudice?</a:t>
            </a:r>
          </a:p>
        </p:txBody>
      </p:sp>
      <p:sp>
        <p:nvSpPr>
          <p:cNvPr id="9" name="Round Diagonal Corner Rectangle 8">
            <a:extLst>
              <a:ext uri="{FF2B5EF4-FFF2-40B4-BE49-F238E27FC236}">
                <a16:creationId xmlns:a16="http://schemas.microsoft.com/office/drawing/2014/main" id="{F1AA3C76-C8A4-2F79-A0C0-45760F1F33AE}"/>
              </a:ext>
            </a:extLst>
          </p:cNvPr>
          <p:cNvSpPr/>
          <p:nvPr/>
        </p:nvSpPr>
        <p:spPr>
          <a:xfrm>
            <a:off x="349338" y="3850379"/>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Nos soins sont-ils sécuritaires,</a:t>
            </a:r>
            <a:b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ou avons-nous simplement de la chance? </a:t>
            </a:r>
          </a:p>
        </p:txBody>
      </p:sp>
      <p:sp>
        <p:nvSpPr>
          <p:cNvPr id="10" name="Round Diagonal Corner Rectangle 9">
            <a:extLst>
              <a:ext uri="{FF2B5EF4-FFF2-40B4-BE49-F238E27FC236}">
                <a16:creationId xmlns:a16="http://schemas.microsoft.com/office/drawing/2014/main" id="{D404B3AE-08C6-B753-D1B8-968C43201165}"/>
              </a:ext>
            </a:extLst>
          </p:cNvPr>
          <p:cNvSpPr/>
          <p:nvPr/>
        </p:nvSpPr>
        <p:spPr>
          <a:xfrm>
            <a:off x="349338" y="2134770"/>
            <a:ext cx="274320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fr-CA" sz="15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Que signifie pour vous la notion de sécurité des patients? </a:t>
            </a:r>
          </a:p>
        </p:txBody>
      </p:sp>
      <p:sp>
        <p:nvSpPr>
          <p:cNvPr id="11" name="Title 1">
            <a:extLst>
              <a:ext uri="{FF2B5EF4-FFF2-40B4-BE49-F238E27FC236}">
                <a16:creationId xmlns:a16="http://schemas.microsoft.com/office/drawing/2014/main" id="{463604B9-5F1A-4645-5B1F-E4EE380815B2}"/>
              </a:ext>
            </a:extLst>
          </p:cNvPr>
          <p:cNvSpPr txBox="1">
            <a:spLocks noGrp="1"/>
          </p:cNvSpPr>
          <p:nvPr>
            <p:ph type="title" idx="4294967295"/>
          </p:nvPr>
        </p:nvSpPr>
        <p:spPr>
          <a:xfrm>
            <a:off x="349338" y="833439"/>
            <a:ext cx="1140081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fr-CA" sz="32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Questions que vous pouvez poser à vos collègues</a:t>
            </a:r>
          </a:p>
        </p:txBody>
      </p:sp>
    </p:spTree>
    <p:extLst>
      <p:ext uri="{BB962C8B-B14F-4D97-AF65-F5344CB8AC3E}">
        <p14:creationId xmlns:p14="http://schemas.microsoft.com/office/powerpoint/2010/main" val="1657193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C673D-5750-1D05-0E37-07D2B3D03EBD}"/>
              </a:ext>
            </a:extLst>
          </p:cNvPr>
          <p:cNvSpPr>
            <a:spLocks noGrp="1"/>
          </p:cNvSpPr>
          <p:nvPr>
            <p:ph type="sldNum" sz="quarter" idx="12"/>
          </p:nvPr>
        </p:nvSpPr>
        <p:spPr/>
        <p:txBody>
          <a:bodyPr/>
          <a:lstStyle/>
          <a:p>
            <a:fld id="{7D0AB2B7-A222-44FF-B180-C8F0FD623967}" type="slidenum">
              <a:rPr lang="en-CA" smtClean="0"/>
              <a:t>53</a:t>
            </a:fld>
            <a:endParaRPr lang="en-CA"/>
          </a:p>
        </p:txBody>
      </p:sp>
      <p:sp>
        <p:nvSpPr>
          <p:cNvPr id="12" name="Round Diagonal Corner Rectangle 11">
            <a:extLst>
              <a:ext uri="{FF2B5EF4-FFF2-40B4-BE49-F238E27FC236}">
                <a16:creationId xmlns:a16="http://schemas.microsoft.com/office/drawing/2014/main" id="{C68E53A4-DA75-6710-BE98-288654FF1C9B}"/>
              </a:ext>
            </a:extLst>
          </p:cNvPr>
          <p:cNvSpPr/>
          <p:nvPr/>
        </p:nvSpPr>
        <p:spPr>
          <a:xfrm>
            <a:off x="7356590" y="4099917"/>
            <a:ext cx="274320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kumimoji="0" lang="fr-CA" sz="1600" b="1" i="0" u="none" strike="noStrike" cap="none"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De quoi avez-vous besoin</a:t>
            </a:r>
            <a:br>
              <a:rPr kumimoji="0" lang="fr-CA" sz="1600" b="1" i="0" u="none" strike="noStrike" cap="none"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600" b="1" i="0" u="none" strike="noStrike" cap="none"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pour vous sentir à l’aise de soulever des inquiétudes liées </a:t>
            </a:r>
            <a:br>
              <a:rPr kumimoji="0" lang="fr-CA" sz="1600" b="1" i="0" u="none" strike="noStrike" cap="none"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600" b="1" i="0" u="none" strike="noStrike" cap="none"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à la sécurité?</a:t>
            </a:r>
          </a:p>
        </p:txBody>
      </p:sp>
      <p:sp>
        <p:nvSpPr>
          <p:cNvPr id="13" name="Round Diagonal Corner Rectangle 12">
            <a:extLst>
              <a:ext uri="{FF2B5EF4-FFF2-40B4-BE49-F238E27FC236}">
                <a16:creationId xmlns:a16="http://schemas.microsoft.com/office/drawing/2014/main" id="{03DA3911-258A-3D8B-619D-80F7672CA840}"/>
              </a:ext>
            </a:extLst>
          </p:cNvPr>
          <p:cNvSpPr/>
          <p:nvPr/>
        </p:nvSpPr>
        <p:spPr>
          <a:xfrm>
            <a:off x="4470719" y="4098734"/>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kumimoji="0" lang="fr-CA" sz="16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Quelles sont vos</a:t>
            </a:r>
            <a:br>
              <a:rPr kumimoji="0" lang="fr-CA" sz="16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6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préférences en matière de soins? </a:t>
            </a:r>
            <a:br>
              <a:rPr kumimoji="0" lang="fr-CA" sz="16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6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(par exemple, qu’est-ce qui est important </a:t>
            </a:r>
            <a:br>
              <a:rPr kumimoji="0" lang="fr-CA" sz="16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6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pour vous?)</a:t>
            </a:r>
          </a:p>
        </p:txBody>
      </p:sp>
      <p:sp>
        <p:nvSpPr>
          <p:cNvPr id="14" name="Round Diagonal Corner Rectangle 13">
            <a:extLst>
              <a:ext uri="{FF2B5EF4-FFF2-40B4-BE49-F238E27FC236}">
                <a16:creationId xmlns:a16="http://schemas.microsoft.com/office/drawing/2014/main" id="{5FEF41A3-442E-4FBE-A0D4-FE1B7B974200}"/>
              </a:ext>
            </a:extLst>
          </p:cNvPr>
          <p:cNvSpPr/>
          <p:nvPr/>
        </p:nvSpPr>
        <p:spPr>
          <a:xfrm>
            <a:off x="1584847" y="4098734"/>
            <a:ext cx="274320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Qu’est-ce qui </a:t>
            </a:r>
            <a:b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vous donne</a:t>
            </a:r>
            <a:b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un sentiment d’insécurité?</a:t>
            </a:r>
          </a:p>
        </p:txBody>
      </p:sp>
      <p:sp>
        <p:nvSpPr>
          <p:cNvPr id="15" name="Round Diagonal Corner Rectangle 14">
            <a:extLst>
              <a:ext uri="{FF2B5EF4-FFF2-40B4-BE49-F238E27FC236}">
                <a16:creationId xmlns:a16="http://schemas.microsoft.com/office/drawing/2014/main" id="{73B88289-E402-9F0F-726A-D9F8C2E39355}"/>
              </a:ext>
            </a:extLst>
          </p:cNvPr>
          <p:cNvSpPr/>
          <p:nvPr/>
        </p:nvSpPr>
        <p:spPr>
          <a:xfrm>
            <a:off x="9124542" y="2384308"/>
            <a:ext cx="274320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Qu’est-ce qui</a:t>
            </a:r>
            <a:b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vous rassurerait?</a:t>
            </a:r>
          </a:p>
        </p:txBody>
      </p:sp>
      <p:sp>
        <p:nvSpPr>
          <p:cNvPr id="16" name="Round Diagonal Corner Rectangle 15">
            <a:extLst>
              <a:ext uri="{FF2B5EF4-FFF2-40B4-BE49-F238E27FC236}">
                <a16:creationId xmlns:a16="http://schemas.microsoft.com/office/drawing/2014/main" id="{B72EB6FC-61C6-6263-C4D2-D5959F56E824}"/>
              </a:ext>
            </a:extLst>
          </p:cNvPr>
          <p:cNvSpPr/>
          <p:nvPr/>
        </p:nvSpPr>
        <p:spPr>
          <a:xfrm>
            <a:off x="6238672" y="2384308"/>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kumimoji="0" lang="fr-CA" sz="16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Y a-t-il quelque chose qui vous a causé des tracas ou de l’inquiétude au cours des dernières 24 heures?</a:t>
            </a:r>
          </a:p>
        </p:txBody>
      </p:sp>
      <p:sp>
        <p:nvSpPr>
          <p:cNvPr id="17" name="Round Diagonal Corner Rectangle 16">
            <a:extLst>
              <a:ext uri="{FF2B5EF4-FFF2-40B4-BE49-F238E27FC236}">
                <a16:creationId xmlns:a16="http://schemas.microsoft.com/office/drawing/2014/main" id="{E41B196C-8C69-E85B-FCCC-5CFC5E45F781}"/>
              </a:ext>
            </a:extLst>
          </p:cNvPr>
          <p:cNvSpPr/>
          <p:nvPr/>
        </p:nvSpPr>
        <p:spPr>
          <a:xfrm>
            <a:off x="3352800" y="2383125"/>
            <a:ext cx="274320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Qu’est-ce qui </a:t>
            </a:r>
            <a:b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vous donne</a:t>
            </a:r>
            <a:b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un sentiment </a:t>
            </a:r>
            <a:b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600" b="1" i="0" u="none" strike="noStrike" cap="none"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de sécurité?</a:t>
            </a:r>
          </a:p>
        </p:txBody>
      </p:sp>
      <p:sp>
        <p:nvSpPr>
          <p:cNvPr id="18" name="Round Diagonal Corner Rectangle 17">
            <a:extLst>
              <a:ext uri="{FF2B5EF4-FFF2-40B4-BE49-F238E27FC236}">
                <a16:creationId xmlns:a16="http://schemas.microsoft.com/office/drawing/2014/main" id="{F979292E-4EAA-762D-B39C-684049A819F8}"/>
              </a:ext>
            </a:extLst>
          </p:cNvPr>
          <p:cNvSpPr/>
          <p:nvPr/>
        </p:nvSpPr>
        <p:spPr>
          <a:xfrm>
            <a:off x="466928" y="2383125"/>
            <a:ext cx="2743200" cy="1609494"/>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kumimoji="0" lang="fr-CA" sz="16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À qui parleriez-vous</a:t>
            </a:r>
            <a:br>
              <a:rPr kumimoji="0" lang="fr-CA" sz="16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6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si vous ne vous sentiez pas en sécurité?</a:t>
            </a:r>
          </a:p>
        </p:txBody>
      </p:sp>
      <p:sp>
        <p:nvSpPr>
          <p:cNvPr id="20" name="Title 1">
            <a:extLst>
              <a:ext uri="{FF2B5EF4-FFF2-40B4-BE49-F238E27FC236}">
                <a16:creationId xmlns:a16="http://schemas.microsoft.com/office/drawing/2014/main" id="{3B13B52E-1977-B477-C8C8-8022D279E976}"/>
              </a:ext>
            </a:extLst>
          </p:cNvPr>
          <p:cNvSpPr txBox="1">
            <a:spLocks noGrp="1"/>
          </p:cNvSpPr>
          <p:nvPr>
            <p:ph type="title" idx="4294967295"/>
          </p:nvPr>
        </p:nvSpPr>
        <p:spPr>
          <a:xfrm>
            <a:off x="466928" y="827517"/>
            <a:ext cx="952479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fr-CA" sz="29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Questions que vous pouvez aux bénéficiaires </a:t>
            </a:r>
            <a:br>
              <a:rPr kumimoji="0" lang="fr-CA" sz="29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br>
            <a:r>
              <a:rPr kumimoji="0" lang="fr-CA" sz="29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et aux partenaires de soins</a:t>
            </a:r>
          </a:p>
        </p:txBody>
      </p:sp>
    </p:spTree>
    <p:extLst>
      <p:ext uri="{BB962C8B-B14F-4D97-AF65-F5344CB8AC3E}">
        <p14:creationId xmlns:p14="http://schemas.microsoft.com/office/powerpoint/2010/main" val="2684284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C673D-5750-1D05-0E37-07D2B3D03EBD}"/>
              </a:ext>
            </a:extLst>
          </p:cNvPr>
          <p:cNvSpPr>
            <a:spLocks noGrp="1"/>
          </p:cNvSpPr>
          <p:nvPr>
            <p:ph type="sldNum" sz="quarter" idx="12"/>
          </p:nvPr>
        </p:nvSpPr>
        <p:spPr/>
        <p:txBody>
          <a:bodyPr/>
          <a:lstStyle/>
          <a:p>
            <a:fld id="{7D0AB2B7-A222-44FF-B180-C8F0FD623967}" type="slidenum">
              <a:rPr lang="en-CA" smtClean="0"/>
              <a:t>54</a:t>
            </a:fld>
            <a:endParaRPr lang="en-CA"/>
          </a:p>
        </p:txBody>
      </p:sp>
      <p:sp>
        <p:nvSpPr>
          <p:cNvPr id="3" name="Round Diagonal Corner Rectangle 2">
            <a:extLst>
              <a:ext uri="{FF2B5EF4-FFF2-40B4-BE49-F238E27FC236}">
                <a16:creationId xmlns:a16="http://schemas.microsoft.com/office/drawing/2014/main" id="{28D1E159-40E7-E912-A226-13B97CB5110E}"/>
              </a:ext>
            </a:extLst>
          </p:cNvPr>
          <p:cNvSpPr/>
          <p:nvPr/>
        </p:nvSpPr>
        <p:spPr>
          <a:xfrm>
            <a:off x="7796363" y="4145073"/>
            <a:ext cx="341954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r-CA" sz="1800" b="1" i="0" u="none" strike="noStrike" cap="none"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Que puis-je faire pour améliorer ma sécurité? </a:t>
            </a:r>
          </a:p>
        </p:txBody>
      </p:sp>
      <p:sp>
        <p:nvSpPr>
          <p:cNvPr id="4" name="Round Diagonal Corner Rectangle 3">
            <a:extLst>
              <a:ext uri="{FF2B5EF4-FFF2-40B4-BE49-F238E27FC236}">
                <a16:creationId xmlns:a16="http://schemas.microsoft.com/office/drawing/2014/main" id="{3B208468-F5D7-540A-9FE8-6D6C7F0161EE}"/>
              </a:ext>
            </a:extLst>
          </p:cNvPr>
          <p:cNvSpPr/>
          <p:nvPr/>
        </p:nvSpPr>
        <p:spPr>
          <a:xfrm>
            <a:off x="4266056" y="4143890"/>
            <a:ext cx="341954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fr-CA" sz="18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Je ressens un sentiment d’insécurité parce que…</a:t>
            </a:r>
            <a:br>
              <a:rPr kumimoji="0" lang="fr-CA" sz="18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endParaRPr kumimoji="0" lang="fr-CA" sz="18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ound Diagonal Corner Rectangle 4">
            <a:extLst>
              <a:ext uri="{FF2B5EF4-FFF2-40B4-BE49-F238E27FC236}">
                <a16:creationId xmlns:a16="http://schemas.microsoft.com/office/drawing/2014/main" id="{38826AFD-4D68-9BB1-E999-1770FCBE9EE8}"/>
              </a:ext>
            </a:extLst>
          </p:cNvPr>
          <p:cNvSpPr/>
          <p:nvPr/>
        </p:nvSpPr>
        <p:spPr>
          <a:xfrm>
            <a:off x="723411" y="4143890"/>
            <a:ext cx="341954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1">
                <a:solidFill>
                  <a:srgbClr val="000000"/>
                </a:solidFill>
                <a:latin typeface="Arial" panose="020B0604020202020204" pitchFamily="34" charset="0"/>
                <a:ea typeface="Times New Roman" panose="02020603050405020304" pitchFamily="18" charset="0"/>
                <a:cs typeface="Arial" panose="020B0604020202020204" pitchFamily="34" charset="0"/>
              </a:rPr>
              <a:t>Je pense que ma sécurité</a:t>
            </a:r>
            <a:br>
              <a:rPr lang="fr-CA" b="1">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fr-CA" b="1">
                <a:solidFill>
                  <a:srgbClr val="000000"/>
                </a:solidFill>
                <a:latin typeface="Arial" panose="020B0604020202020204" pitchFamily="34" charset="0"/>
                <a:ea typeface="Times New Roman" panose="02020603050405020304" pitchFamily="18" charset="0"/>
                <a:cs typeface="Arial" panose="020B0604020202020204" pitchFamily="34" charset="0"/>
              </a:rPr>
              <a:t>ou celle d’un être cher est</a:t>
            </a:r>
            <a:br>
              <a:rPr lang="fr-CA" b="1">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fr-CA" b="1">
                <a:solidFill>
                  <a:srgbClr val="000000"/>
                </a:solidFill>
                <a:latin typeface="Arial" panose="020B0604020202020204" pitchFamily="34" charset="0"/>
                <a:ea typeface="Times New Roman" panose="02020603050405020304" pitchFamily="18" charset="0"/>
                <a:cs typeface="Arial" panose="020B0604020202020204" pitchFamily="34" charset="0"/>
              </a:rPr>
              <a:t>compromise parce que…</a:t>
            </a:r>
          </a:p>
        </p:txBody>
      </p:sp>
      <p:sp>
        <p:nvSpPr>
          <p:cNvPr id="6" name="Round Diagonal Corner Rectangle 5">
            <a:extLst>
              <a:ext uri="{FF2B5EF4-FFF2-40B4-BE49-F238E27FC236}">
                <a16:creationId xmlns:a16="http://schemas.microsoft.com/office/drawing/2014/main" id="{59A77C42-EB4E-9E76-C846-8ACCCA907646}"/>
              </a:ext>
            </a:extLst>
          </p:cNvPr>
          <p:cNvSpPr/>
          <p:nvPr/>
        </p:nvSpPr>
        <p:spPr>
          <a:xfrm>
            <a:off x="7796363" y="2429464"/>
            <a:ext cx="341954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fr-CA" sz="18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Je ne suis pas à l’aise avec</a:t>
            </a:r>
            <a:br>
              <a:rPr kumimoji="0" lang="fr-CA" sz="18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8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mon état de santé ou celui d’un être cher parce que…</a:t>
            </a:r>
          </a:p>
        </p:txBody>
      </p:sp>
      <p:sp>
        <p:nvSpPr>
          <p:cNvPr id="7" name="Round Diagonal Corner Rectangle 6">
            <a:extLst>
              <a:ext uri="{FF2B5EF4-FFF2-40B4-BE49-F238E27FC236}">
                <a16:creationId xmlns:a16="http://schemas.microsoft.com/office/drawing/2014/main" id="{73A7E15C-5102-D302-DC3E-DE7A5E01BB9A}"/>
              </a:ext>
            </a:extLst>
          </p:cNvPr>
          <p:cNvSpPr/>
          <p:nvPr/>
        </p:nvSpPr>
        <p:spPr>
          <a:xfrm>
            <a:off x="4266056" y="2428281"/>
            <a:ext cx="3419540" cy="1609494"/>
          </a:xfrm>
          <a:prstGeom prst="round2Diag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fr-CA" sz="1800" b="1" i="0" u="none" strike="noStrike" cap="none"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Je m’inquiète de</a:t>
            </a:r>
            <a:br>
              <a:rPr kumimoji="0" lang="fr-CA" sz="1800" b="1" i="0" u="none" strike="noStrike" cap="none"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800" b="1" i="0" u="none" strike="noStrike" cap="none"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mon état de santé ou </a:t>
            </a:r>
            <a:br>
              <a:rPr kumimoji="0" lang="fr-CA" sz="1800" b="1" i="0" u="none" strike="noStrike" cap="none"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800" b="1" i="0" u="none" strike="noStrike" cap="none"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de celui d’un être cher parce que...</a:t>
            </a:r>
          </a:p>
        </p:txBody>
      </p:sp>
      <p:sp>
        <p:nvSpPr>
          <p:cNvPr id="8" name="Round Diagonal Corner Rectangle 7">
            <a:extLst>
              <a:ext uri="{FF2B5EF4-FFF2-40B4-BE49-F238E27FC236}">
                <a16:creationId xmlns:a16="http://schemas.microsoft.com/office/drawing/2014/main" id="{AD148340-EF49-7B15-950E-A2D9443CF8C8}"/>
              </a:ext>
            </a:extLst>
          </p:cNvPr>
          <p:cNvSpPr/>
          <p:nvPr/>
        </p:nvSpPr>
        <p:spPr>
          <a:xfrm>
            <a:off x="723411" y="2428281"/>
            <a:ext cx="3419540" cy="1609494"/>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fr-CA" sz="1800" b="1" i="0" u="none" strike="noStrike" cap="none"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Je me sentirais plus en sécurité si…</a:t>
            </a:r>
          </a:p>
        </p:txBody>
      </p:sp>
      <p:sp>
        <p:nvSpPr>
          <p:cNvPr id="9" name="Title 1">
            <a:extLst>
              <a:ext uri="{FF2B5EF4-FFF2-40B4-BE49-F238E27FC236}">
                <a16:creationId xmlns:a16="http://schemas.microsoft.com/office/drawing/2014/main" id="{28704290-EA93-BB8E-9050-9FE8BACBB1CC}"/>
              </a:ext>
            </a:extLst>
          </p:cNvPr>
          <p:cNvSpPr txBox="1">
            <a:spLocks noGrp="1"/>
          </p:cNvSpPr>
          <p:nvPr>
            <p:ph type="title" idx="4294967295"/>
          </p:nvPr>
        </p:nvSpPr>
        <p:spPr>
          <a:xfrm>
            <a:off x="466928" y="827517"/>
            <a:ext cx="1009629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fr-CA" sz="36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Questions que vous pouvez poser aux bénéficiaires et aux partenaires de soins</a:t>
            </a:r>
          </a:p>
        </p:txBody>
      </p:sp>
    </p:spTree>
    <p:extLst>
      <p:ext uri="{BB962C8B-B14F-4D97-AF65-F5344CB8AC3E}">
        <p14:creationId xmlns:p14="http://schemas.microsoft.com/office/powerpoint/2010/main" val="14522416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230456-6A60-4FB7-35B2-289D2216E31B}"/>
              </a:ext>
            </a:extLst>
          </p:cNvPr>
          <p:cNvSpPr>
            <a:spLocks noGrp="1"/>
          </p:cNvSpPr>
          <p:nvPr>
            <p:ph type="sldNum" sz="quarter" idx="12"/>
          </p:nvPr>
        </p:nvSpPr>
        <p:spPr/>
        <p:txBody>
          <a:bodyPr/>
          <a:lstStyle/>
          <a:p>
            <a:fld id="{7D0AB2B7-A222-44FF-B180-C8F0FD623967}" type="slidenum">
              <a:rPr lang="en-CA" smtClean="0"/>
              <a:t>55</a:t>
            </a:fld>
            <a:endParaRPr lang="en-CA"/>
          </a:p>
        </p:txBody>
      </p:sp>
      <p:grpSp>
        <p:nvGrpSpPr>
          <p:cNvPr id="10" name="Group 9" descr="Illustration du CMSS. L'icône de l”anticipation et état de préparation (Les soins seront-ils sécuritaires à l’avenir?) est mise en évidence.">
            <a:extLst>
              <a:ext uri="{FF2B5EF4-FFF2-40B4-BE49-F238E27FC236}">
                <a16:creationId xmlns:a16="http://schemas.microsoft.com/office/drawing/2014/main" id="{FED6702E-D993-70E3-8BA2-27E407447C3E}"/>
              </a:ext>
            </a:extLst>
          </p:cNvPr>
          <p:cNvGrpSpPr/>
          <p:nvPr/>
        </p:nvGrpSpPr>
        <p:grpSpPr>
          <a:xfrm>
            <a:off x="3430056" y="752463"/>
            <a:ext cx="5331885" cy="5361606"/>
            <a:chOff x="3430056" y="752463"/>
            <a:chExt cx="5331885" cy="5361606"/>
          </a:xfrm>
        </p:grpSpPr>
        <p:pic>
          <p:nvPicPr>
            <p:cNvPr id="8" name="Picture 7"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32687C84-B62A-330D-650B-AF97141467DA}"/>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9" name="Picture 8" descr="A blue circle with black text&#10;&#10;Description automatically generated">
              <a:extLst>
                <a:ext uri="{FF2B5EF4-FFF2-40B4-BE49-F238E27FC236}">
                  <a16:creationId xmlns:a16="http://schemas.microsoft.com/office/drawing/2014/main" id="{05938861-31B0-7054-E483-682C77422627}"/>
                </a:ext>
              </a:extLst>
            </p:cNvPr>
            <p:cNvPicPr>
              <a:picLocks noChangeAspect="1"/>
            </p:cNvPicPr>
            <p:nvPr/>
          </p:nvPicPr>
          <p:blipFill>
            <a:blip r:embed="rId4"/>
            <a:stretch>
              <a:fillRect/>
            </a:stretch>
          </p:blipFill>
          <p:spPr>
            <a:xfrm>
              <a:off x="3687410" y="4214050"/>
              <a:ext cx="1885945" cy="1900019"/>
            </a:xfrm>
            <a:prstGeom prst="rect">
              <a:avLst/>
            </a:prstGeom>
          </p:spPr>
        </p:pic>
      </p:grpSp>
      <p:sp>
        <p:nvSpPr>
          <p:cNvPr id="11" name="Title 10">
            <a:extLst>
              <a:ext uri="{FF2B5EF4-FFF2-40B4-BE49-F238E27FC236}">
                <a16:creationId xmlns:a16="http://schemas.microsoft.com/office/drawing/2014/main" id="{EB4A68B8-FFA0-B4DE-2335-12F68F959F9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CA"/>
              <a:t>Anticipation et état de </a:t>
            </a:r>
            <a:r>
              <a:rPr lang="en-CA" err="1"/>
              <a:t>réparation</a:t>
            </a:r>
            <a:endParaRPr lang="en-CA"/>
          </a:p>
        </p:txBody>
      </p:sp>
    </p:spTree>
    <p:extLst>
      <p:ext uri="{BB962C8B-B14F-4D97-AF65-F5344CB8AC3E}">
        <p14:creationId xmlns:p14="http://schemas.microsoft.com/office/powerpoint/2010/main" val="3607286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56</a:t>
            </a:fld>
            <a:endParaRPr lang="en-CA"/>
          </a:p>
        </p:txBody>
      </p:sp>
      <p:sp>
        <p:nvSpPr>
          <p:cNvPr id="12" name="Oval 11">
            <a:extLst>
              <a:ext uri="{FF2B5EF4-FFF2-40B4-BE49-F238E27FC236}">
                <a16:creationId xmlns:a16="http://schemas.microsoft.com/office/drawing/2014/main" id="{9BEA977A-7519-40A3-00A5-BB77CC391CD7}"/>
              </a:ext>
            </a:extLst>
          </p:cNvPr>
          <p:cNvSpPr/>
          <p:nvPr/>
        </p:nvSpPr>
        <p:spPr>
          <a:xfrm>
            <a:off x="7152096" y="1902701"/>
            <a:ext cx="2917007" cy="2917007"/>
          </a:xfrm>
          <a:prstGeom prst="ellipse">
            <a:avLst/>
          </a:prstGeom>
          <a:solidFill>
            <a:srgbClr val="15A9A5"/>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chemeClr val="tx1"/>
                </a:solidFill>
              </a:rPr>
              <a:t>« Patinez vers l’endroit où va la rondelle et non pas vers l’endroit où elle se trouve. »</a:t>
            </a:r>
          </a:p>
          <a:p>
            <a:pPr algn="ctr"/>
            <a:endParaRPr lang="en-CA" sz="1600">
              <a:solidFill>
                <a:schemeClr val="tx1"/>
              </a:solidFill>
            </a:endParaRPr>
          </a:p>
          <a:p>
            <a:pPr algn="ctr"/>
            <a:r>
              <a:rPr lang="fr-CA" sz="1600">
                <a:solidFill>
                  <a:schemeClr val="tx1"/>
                </a:solidFill>
              </a:rPr>
              <a:t>– Wayne Gretzky </a:t>
            </a:r>
          </a:p>
        </p:txBody>
      </p:sp>
      <p:grpSp>
        <p:nvGrpSpPr>
          <p:cNvPr id="9" name="Group 8">
            <a:extLst>
              <a:ext uri="{FF2B5EF4-FFF2-40B4-BE49-F238E27FC236}">
                <a16:creationId xmlns:a16="http://schemas.microsoft.com/office/drawing/2014/main" id="{2A95F0DE-9286-A96B-013B-346ED7069DAC}"/>
              </a:ext>
              <a:ext uri="{C183D7F6-B498-43B3-948B-1728B52AA6E4}">
                <adec:decorative xmlns:adec="http://schemas.microsoft.com/office/drawing/2017/decorative" val="1"/>
              </a:ext>
            </a:extLst>
          </p:cNvPr>
          <p:cNvGrpSpPr/>
          <p:nvPr/>
        </p:nvGrpSpPr>
        <p:grpSpPr>
          <a:xfrm>
            <a:off x="9896420" y="4517292"/>
            <a:ext cx="1960327" cy="1971254"/>
            <a:chOff x="3430056" y="752463"/>
            <a:chExt cx="5331885" cy="5361606"/>
          </a:xfrm>
        </p:grpSpPr>
        <p:pic>
          <p:nvPicPr>
            <p:cNvPr id="10" name="Picture 9"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2C765AEF-D410-266D-2694-B4035E4F5B67}"/>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3" name="Picture 12" descr="A blue circle with black text&#10;&#10;Description automatically generated">
              <a:extLst>
                <a:ext uri="{FF2B5EF4-FFF2-40B4-BE49-F238E27FC236}">
                  <a16:creationId xmlns:a16="http://schemas.microsoft.com/office/drawing/2014/main" id="{558A6A62-D638-3F5E-005F-2047F76C0BC4}"/>
                </a:ext>
              </a:extLst>
            </p:cNvPr>
            <p:cNvPicPr>
              <a:picLocks noChangeAspect="1"/>
            </p:cNvPicPr>
            <p:nvPr/>
          </p:nvPicPr>
          <p:blipFill>
            <a:blip r:embed="rId4"/>
            <a:stretch>
              <a:fillRect/>
            </a:stretch>
          </p:blipFill>
          <p:spPr>
            <a:xfrm>
              <a:off x="3687410" y="4214050"/>
              <a:ext cx="1885945" cy="1900019"/>
            </a:xfrm>
            <a:prstGeom prst="rect">
              <a:avLst/>
            </a:prstGeom>
          </p:spPr>
        </p:pic>
      </p:grpSp>
      <p:sp>
        <p:nvSpPr>
          <p:cNvPr id="4" name="Content Placeholder 2">
            <a:extLst>
              <a:ext uri="{FF2B5EF4-FFF2-40B4-BE49-F238E27FC236}">
                <a16:creationId xmlns:a16="http://schemas.microsoft.com/office/drawing/2014/main" id="{3AE5B721-369F-3AD2-7FE9-0905962E446B}"/>
              </a:ext>
            </a:extLst>
          </p:cNvPr>
          <p:cNvSpPr txBox="1">
            <a:spLocks/>
          </p:cNvSpPr>
          <p:nvPr/>
        </p:nvSpPr>
        <p:spPr>
          <a:xfrm>
            <a:off x="703617" y="2421344"/>
            <a:ext cx="6058428" cy="1879723"/>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tx1"/>
              </a:buClr>
            </a:pPr>
            <a:r>
              <a:rPr lang="fr-CA" sz="1800"/>
              <a:t>L’</a:t>
            </a:r>
            <a:r>
              <a:rPr lang="fr-CA" sz="1800" i="1">
                <a:solidFill>
                  <a:schemeClr val="tx1"/>
                </a:solidFill>
                <a:latin typeface="+mn-lt"/>
                <a:ea typeface="+mn-ea"/>
                <a:cs typeface="+mn-cs"/>
              </a:rPr>
              <a:t>anticipation et l’état de préparation </a:t>
            </a:r>
            <a:r>
              <a:rPr lang="fr-CA" sz="1800"/>
              <a:t>visent à déterminer les sources possibles de préjudices </a:t>
            </a:r>
            <a:br>
              <a:rPr lang="fr-CA" sz="1800"/>
            </a:br>
            <a:r>
              <a:rPr lang="fr-CA" sz="1800"/>
              <a:t>futurs et à s’employer à développer sa résilience </a:t>
            </a:r>
            <a:br>
              <a:rPr lang="fr-CA" sz="1800"/>
            </a:br>
            <a:r>
              <a:rPr lang="fr-CA" sz="1800"/>
              <a:t>face à ces derniers.</a:t>
            </a:r>
          </a:p>
          <a:p>
            <a:pPr marL="0" indent="0">
              <a:spcBef>
                <a:spcPts val="0"/>
              </a:spcBef>
              <a:buClr>
                <a:schemeClr val="tx1"/>
              </a:buClr>
              <a:buNone/>
            </a:pPr>
            <a:endParaRPr lang="en-US" sz="1800"/>
          </a:p>
          <a:p>
            <a:pPr>
              <a:spcBef>
                <a:spcPts val="0"/>
              </a:spcBef>
              <a:buClr>
                <a:schemeClr val="tx1"/>
              </a:buClr>
            </a:pPr>
            <a:r>
              <a:rPr lang="fr-CA" sz="1800" i="1"/>
              <a:t>N’attendez pas que les choses tournent mal</a:t>
            </a:r>
            <a:br>
              <a:rPr lang="fr-CA" sz="1800" i="1"/>
            </a:br>
            <a:r>
              <a:rPr lang="fr-CA" sz="1800" i="1"/>
              <a:t>avant d’essayer d’améliorer la sécurité.</a:t>
            </a:r>
          </a:p>
          <a:p>
            <a:pPr marL="0" indent="0">
              <a:buClr>
                <a:schemeClr val="tx1"/>
              </a:buClr>
              <a:buNone/>
            </a:pPr>
            <a:endParaRPr lang="en-US"/>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703616" y="794102"/>
            <a:ext cx="9203955"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400" b="1" i="0" u="none" strike="noStrike" kern="1200" cap="none" spc="0" normalizeH="0" baseline="0" noProof="0">
                <a:ln>
                  <a:noFill/>
                </a:ln>
                <a:solidFill>
                  <a:srgbClr val="3E348F"/>
                </a:solidFill>
                <a:effectLst/>
                <a:uLnTx/>
                <a:uFillTx/>
                <a:latin typeface="Arial"/>
                <a:ea typeface="+mj-ea"/>
                <a:cs typeface="Arial"/>
              </a:rPr>
              <a:t>Anticipation et état de préparation – </a:t>
            </a:r>
            <a:br>
              <a:rPr kumimoji="0" lang="fr-CA" sz="3400" b="1" i="0" u="none" strike="noStrike" kern="1200" cap="none" spc="0" normalizeH="0" baseline="0" noProof="0">
                <a:ln>
                  <a:noFill/>
                </a:ln>
                <a:solidFill>
                  <a:srgbClr val="3E348F"/>
                </a:solidFill>
                <a:effectLst/>
                <a:uLnTx/>
                <a:uFillTx/>
                <a:latin typeface="Arial"/>
                <a:ea typeface="+mj-ea"/>
                <a:cs typeface="Arial"/>
              </a:rPr>
            </a:br>
            <a:r>
              <a:rPr kumimoji="0" lang="fr-CA" sz="3400" b="0" i="0" u="none" strike="noStrike" kern="1200" cap="none" spc="0" normalizeH="0" baseline="0" noProof="0">
                <a:ln>
                  <a:noFill/>
                </a:ln>
                <a:solidFill>
                  <a:srgbClr val="3E348F"/>
                </a:solidFill>
                <a:effectLst/>
                <a:uLnTx/>
                <a:uFillTx/>
                <a:latin typeface="Arial"/>
                <a:ea typeface="+mj-ea"/>
                <a:cs typeface="Arial"/>
              </a:rPr>
              <a:t>Les soins </a:t>
            </a:r>
            <a:r>
              <a:rPr kumimoji="0" lang="fr-CA" sz="3400" b="0" i="0" u="none" strike="noStrike" kern="1200" cap="none" spc="0" normalizeH="0" baseline="0" noProof="0" err="1">
                <a:ln>
                  <a:noFill/>
                </a:ln>
                <a:solidFill>
                  <a:srgbClr val="3E348F"/>
                </a:solidFill>
                <a:effectLst/>
                <a:uLnTx/>
                <a:uFillTx/>
                <a:latin typeface="Arial"/>
                <a:ea typeface="+mj-ea"/>
                <a:cs typeface="Arial"/>
              </a:rPr>
              <a:t>seront-ils</a:t>
            </a:r>
            <a:r>
              <a:rPr kumimoji="0" lang="fr-CA" sz="3400" b="0" i="0" u="none" strike="noStrike" kern="1200" cap="none" spc="0" normalizeH="0" baseline="0" noProof="0">
                <a:ln>
                  <a:noFill/>
                </a:ln>
                <a:solidFill>
                  <a:srgbClr val="3E348F"/>
                </a:solidFill>
                <a:effectLst/>
                <a:uLnTx/>
                <a:uFillTx/>
                <a:latin typeface="Arial"/>
                <a:ea typeface="+mj-ea"/>
                <a:cs typeface="Arial"/>
              </a:rPr>
              <a:t> sécuritaires à l’avenir? </a:t>
            </a:r>
          </a:p>
        </p:txBody>
      </p:sp>
    </p:spTree>
    <p:extLst>
      <p:ext uri="{BB962C8B-B14F-4D97-AF65-F5344CB8AC3E}">
        <p14:creationId xmlns:p14="http://schemas.microsoft.com/office/powerpoint/2010/main" val="2498784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57</a:t>
            </a:fld>
            <a:endParaRPr lang="en-CA"/>
          </a:p>
        </p:txBody>
      </p:sp>
      <p:grpSp>
        <p:nvGrpSpPr>
          <p:cNvPr id="7" name="Group 6">
            <a:extLst>
              <a:ext uri="{FF2B5EF4-FFF2-40B4-BE49-F238E27FC236}">
                <a16:creationId xmlns:a16="http://schemas.microsoft.com/office/drawing/2014/main" id="{95C28D3F-E993-0458-AA6F-93FC8898C883}"/>
              </a:ext>
              <a:ext uri="{C183D7F6-B498-43B3-948B-1728B52AA6E4}">
                <adec:decorative xmlns:adec="http://schemas.microsoft.com/office/drawing/2017/decorative" val="1"/>
              </a:ext>
            </a:extLst>
          </p:cNvPr>
          <p:cNvGrpSpPr/>
          <p:nvPr/>
        </p:nvGrpSpPr>
        <p:grpSpPr>
          <a:xfrm>
            <a:off x="9896420" y="4517292"/>
            <a:ext cx="1960327" cy="1971254"/>
            <a:chOff x="3430056" y="752463"/>
            <a:chExt cx="5331885" cy="5361606"/>
          </a:xfrm>
        </p:grpSpPr>
        <p:pic>
          <p:nvPicPr>
            <p:cNvPr id="8" name="Picture 7"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BD1CE236-687B-D7B3-70A7-86035C40A518}"/>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9" name="Picture 8" descr="A blue circle with black text&#10;&#10;Description automatically generated">
              <a:extLst>
                <a:ext uri="{FF2B5EF4-FFF2-40B4-BE49-F238E27FC236}">
                  <a16:creationId xmlns:a16="http://schemas.microsoft.com/office/drawing/2014/main" id="{FE2E8A92-D9D1-CBC4-4850-12E80A4ECB96}"/>
                </a:ext>
              </a:extLst>
            </p:cNvPr>
            <p:cNvPicPr>
              <a:picLocks noChangeAspect="1"/>
            </p:cNvPicPr>
            <p:nvPr/>
          </p:nvPicPr>
          <p:blipFill>
            <a:blip r:embed="rId4"/>
            <a:stretch>
              <a:fillRect/>
            </a:stretch>
          </p:blipFill>
          <p:spPr>
            <a:xfrm>
              <a:off x="3687410" y="4214050"/>
              <a:ext cx="1885945" cy="1900019"/>
            </a:xfrm>
            <a:prstGeom prst="rect">
              <a:avLst/>
            </a:prstGeom>
          </p:spPr>
        </p:pic>
      </p:grpSp>
      <p:sp>
        <p:nvSpPr>
          <p:cNvPr id="4" name="Content Placeholder 2">
            <a:extLst>
              <a:ext uri="{FF2B5EF4-FFF2-40B4-BE49-F238E27FC236}">
                <a16:creationId xmlns:a16="http://schemas.microsoft.com/office/drawing/2014/main" id="{3AE5B721-369F-3AD2-7FE9-0905962E446B}"/>
              </a:ext>
            </a:extLst>
          </p:cNvPr>
          <p:cNvSpPr txBox="1">
            <a:spLocks/>
          </p:cNvSpPr>
          <p:nvPr/>
        </p:nvSpPr>
        <p:spPr>
          <a:xfrm>
            <a:off x="713043" y="1976322"/>
            <a:ext cx="8487518" cy="3886685"/>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fr-CA" sz="1800" b="1"/>
              <a:t>La surveillance de la sécurité est cruciale </a:t>
            </a:r>
          </a:p>
          <a:p>
            <a:pPr lvl="1">
              <a:buClr>
                <a:schemeClr val="tx1"/>
              </a:buClr>
            </a:pPr>
            <a:r>
              <a:rPr lang="fr-CA" sz="1800"/>
              <a:t>L’anticipation et l’état de préparation exigent de recourir à des méthodes formelles et informelles si l’on veut obtenir des renseignements sur la sécurité afin de comprendre comment les services de santé de première ligne sont fournis, et ce qui doit être suivi d’une action et d’une intervention en temps opportun pour anticiper et atténuer les risques. </a:t>
            </a:r>
          </a:p>
          <a:p>
            <a:pPr>
              <a:buClr>
                <a:schemeClr val="tx1"/>
              </a:buClr>
            </a:pPr>
            <a:r>
              <a:rPr lang="fr-CA" sz="1800" b="1"/>
              <a:t>Anticipation, approches et mesures proactives en matière de sécurité </a:t>
            </a:r>
          </a:p>
          <a:p>
            <a:pPr lvl="1">
              <a:buClr>
                <a:schemeClr val="tx1"/>
              </a:buClr>
            </a:pPr>
            <a:r>
              <a:rPr lang="fr-CA" sz="1800"/>
              <a:t>Éviter d’utiliser uniquement des indicateurs retardés et privilégier un mélange d’indicateurs retardés et d’indicateurs avancés. Toutefois, il existe beaucoup moins d’exemples de mesures de « l’anticipation et de l’état de préparation » dans les études sur les soins de santé par rapport aux quatre autres domaines.</a:t>
            </a:r>
          </a:p>
          <a:p>
            <a:pPr marL="0" indent="0">
              <a:buClr>
                <a:schemeClr val="tx1"/>
              </a:buClr>
              <a:buNone/>
            </a:pPr>
            <a:endParaRPr lang="en-US"/>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703616" y="794102"/>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Valeur de l’anticipation et de l’état </a:t>
            </a:r>
            <a:b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de préparation</a:t>
            </a:r>
          </a:p>
        </p:txBody>
      </p:sp>
    </p:spTree>
    <p:extLst>
      <p:ext uri="{BB962C8B-B14F-4D97-AF65-F5344CB8AC3E}">
        <p14:creationId xmlns:p14="http://schemas.microsoft.com/office/powerpoint/2010/main" val="193383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fld id="{7D0AB2B7-A222-44FF-B180-C8F0FD623967}" type="slidenum">
              <a:rPr lang="en-CA" smtClean="0"/>
              <a:t>58</a:t>
            </a:fld>
            <a:endParaRPr lang="en-CA"/>
          </a:p>
        </p:txBody>
      </p:sp>
      <p:grpSp>
        <p:nvGrpSpPr>
          <p:cNvPr id="6" name="Group 5">
            <a:extLst>
              <a:ext uri="{FF2B5EF4-FFF2-40B4-BE49-F238E27FC236}">
                <a16:creationId xmlns:a16="http://schemas.microsoft.com/office/drawing/2014/main" id="{42C9C437-68AB-4262-3EC8-D22CE5A5EEAC}"/>
              </a:ext>
              <a:ext uri="{C183D7F6-B498-43B3-948B-1728B52AA6E4}">
                <adec:decorative xmlns:adec="http://schemas.microsoft.com/office/drawing/2017/decorative" val="1"/>
              </a:ext>
            </a:extLst>
          </p:cNvPr>
          <p:cNvGrpSpPr/>
          <p:nvPr/>
        </p:nvGrpSpPr>
        <p:grpSpPr>
          <a:xfrm>
            <a:off x="9896420" y="4517292"/>
            <a:ext cx="1960327" cy="1971254"/>
            <a:chOff x="3430056" y="752463"/>
            <a:chExt cx="5331885" cy="5361606"/>
          </a:xfrm>
        </p:grpSpPr>
        <p:pic>
          <p:nvPicPr>
            <p:cNvPr id="7" name="Picture 6"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164FA18D-2F19-A2D2-856D-28AF1A9302EE}"/>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8" name="Picture 7" descr="A blue circle with black text&#10;&#10;Description automatically generated">
              <a:extLst>
                <a:ext uri="{FF2B5EF4-FFF2-40B4-BE49-F238E27FC236}">
                  <a16:creationId xmlns:a16="http://schemas.microsoft.com/office/drawing/2014/main" id="{B93906AF-3C69-29EA-CB9D-BF2B78AE3D77}"/>
                </a:ext>
              </a:extLst>
            </p:cNvPr>
            <p:cNvPicPr>
              <a:picLocks noChangeAspect="1"/>
            </p:cNvPicPr>
            <p:nvPr/>
          </p:nvPicPr>
          <p:blipFill>
            <a:blip r:embed="rId4"/>
            <a:stretch>
              <a:fillRect/>
            </a:stretch>
          </p:blipFill>
          <p:spPr>
            <a:xfrm>
              <a:off x="3687410" y="4214050"/>
              <a:ext cx="1885945" cy="1900019"/>
            </a:xfrm>
            <a:prstGeom prst="rect">
              <a:avLst/>
            </a:prstGeom>
          </p:spPr>
        </p:pic>
      </p:grpSp>
      <p:sp>
        <p:nvSpPr>
          <p:cNvPr id="3" name="Title 1">
            <a:extLst>
              <a:ext uri="{FF2B5EF4-FFF2-40B4-BE49-F238E27FC236}">
                <a16:creationId xmlns:a16="http://schemas.microsoft.com/office/drawing/2014/main" id="{FA688E86-22E0-3852-44C1-28C4A1FAAE23}"/>
              </a:ext>
            </a:extLst>
          </p:cNvPr>
          <p:cNvSpPr txBox="1">
            <a:spLocks noGrp="1"/>
          </p:cNvSpPr>
          <p:nvPr>
            <p:ph type="title" idx="4294967295"/>
          </p:nvPr>
        </p:nvSpPr>
        <p:spPr>
          <a:xfrm>
            <a:off x="703616" y="2352396"/>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Comment répondons-nous </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aujourd’hui </a:t>
            </a:r>
            <a:b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à la question </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Les soins </a:t>
            </a:r>
            <a:r>
              <a:rPr kumimoji="0" lang="fr-CA" sz="4400" b="1" i="0" u="none" strike="noStrike" kern="1200" cap="none" spc="0" normalizeH="0" baseline="0" noProof="0" err="1">
                <a:ln>
                  <a:noFill/>
                </a:ln>
                <a:solidFill>
                  <a:srgbClr val="3E348F"/>
                </a:solidFill>
                <a:effectLst/>
                <a:uLnTx/>
                <a:uFillTx/>
                <a:latin typeface="Arial" panose="020B0604020202020204" pitchFamily="34" charset="0"/>
                <a:ea typeface="+mj-ea"/>
                <a:cs typeface="Arial" panose="020B0604020202020204" pitchFamily="34" charset="0"/>
              </a:rPr>
              <a:t>seront-ils</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sécuritaires à l’avenir? » </a:t>
            </a:r>
          </a:p>
        </p:txBody>
      </p:sp>
    </p:spTree>
    <p:extLst>
      <p:ext uri="{BB962C8B-B14F-4D97-AF65-F5344CB8AC3E}">
        <p14:creationId xmlns:p14="http://schemas.microsoft.com/office/powerpoint/2010/main" val="2508138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fld id="{7D0AB2B7-A222-44FF-B180-C8F0FD623967}" type="slidenum">
              <a:rPr lang="en-CA" smtClean="0"/>
              <a:t>59</a:t>
            </a:fld>
            <a:endParaRPr lang="en-CA"/>
          </a:p>
        </p:txBody>
      </p:sp>
      <p:pic>
        <p:nvPicPr>
          <p:cNvPr id="8" name="Picture 7">
            <a:extLst>
              <a:ext uri="{FF2B5EF4-FFF2-40B4-BE49-F238E27FC236}">
                <a16:creationId xmlns:a16="http://schemas.microsoft.com/office/drawing/2014/main" id="{A0E5D980-1704-D40E-5119-B98DE35413C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0896" y="2147921"/>
            <a:ext cx="5347949" cy="2518961"/>
          </a:xfrm>
          <a:prstGeom prst="rect">
            <a:avLst/>
          </a:prstGeom>
        </p:spPr>
      </p:pic>
      <p:pic>
        <p:nvPicPr>
          <p:cNvPr id="7" name="Picture 6" descr="Anticipation et état de préparation. Les soins seront-ils sécuritaires à l’avenir?">
            <a:extLst>
              <a:ext uri="{FF2B5EF4-FFF2-40B4-BE49-F238E27FC236}">
                <a16:creationId xmlns:a16="http://schemas.microsoft.com/office/drawing/2014/main" id="{202E698E-A185-D3BB-9DDF-41583B210DFC}"/>
              </a:ext>
            </a:extLst>
          </p:cNvPr>
          <p:cNvPicPr>
            <a:picLocks noChangeAspect="1"/>
          </p:cNvPicPr>
          <p:nvPr/>
        </p:nvPicPr>
        <p:blipFill>
          <a:blip r:embed="rId4"/>
          <a:stretch>
            <a:fillRect/>
          </a:stretch>
        </p:blipFill>
        <p:spPr>
          <a:xfrm>
            <a:off x="7493466" y="2001315"/>
            <a:ext cx="3183717" cy="3207476"/>
          </a:xfrm>
          <a:prstGeom prst="rect">
            <a:avLst/>
          </a:prstGeom>
        </p:spPr>
      </p:pic>
      <p:sp>
        <p:nvSpPr>
          <p:cNvPr id="9" name="TextBox 8">
            <a:extLst>
              <a:ext uri="{FF2B5EF4-FFF2-40B4-BE49-F238E27FC236}">
                <a16:creationId xmlns:a16="http://schemas.microsoft.com/office/drawing/2014/main" id="{70F2F6B7-B9D3-835A-AA87-16C5DF5F1452}"/>
              </a:ext>
            </a:extLst>
          </p:cNvPr>
          <p:cNvSpPr txBox="1"/>
          <p:nvPr/>
        </p:nvSpPr>
        <p:spPr>
          <a:xfrm>
            <a:off x="1705251" y="3803015"/>
            <a:ext cx="4874657" cy="1061829"/>
          </a:xfrm>
          <a:prstGeom prst="rect">
            <a:avLst/>
          </a:prstGeom>
          <a:noFill/>
        </p:spPr>
        <p:txBody>
          <a:bodyPr wrap="square" rtlCol="0">
            <a:spAutoFit/>
          </a:bodyPr>
          <a:lstStyle/>
          <a:p>
            <a:pPr marL="342900" indent="-342900">
              <a:buAutoNum type="arabicPeriod"/>
            </a:pPr>
            <a:r>
              <a:rPr lang="fr-CA" sz="1500"/>
              <a:t>Voir différemment d’autres ensembles de données</a:t>
            </a:r>
          </a:p>
          <a:p>
            <a:pPr marL="342900" indent="-342900">
              <a:buAutoNum type="arabicPeriod"/>
            </a:pPr>
            <a:r>
              <a:rPr lang="fr-CA" sz="1500"/>
              <a:t>Analyse prospective visant à cerner </a:t>
            </a:r>
            <a:r>
              <a:rPr lang="fr-CA" sz="1500" err="1"/>
              <a:t>proactivement</a:t>
            </a:r>
            <a:r>
              <a:rPr lang="fr-CA" sz="1500"/>
              <a:t> les problèmes de sécurité émergents et futurs</a:t>
            </a:r>
          </a:p>
          <a:p>
            <a:endParaRPr lang="en-US"/>
          </a:p>
        </p:txBody>
      </p:sp>
      <p:sp>
        <p:nvSpPr>
          <p:cNvPr id="10" name="Title 9">
            <a:extLst>
              <a:ext uri="{FF2B5EF4-FFF2-40B4-BE49-F238E27FC236}">
                <a16:creationId xmlns:a16="http://schemas.microsoft.com/office/drawing/2014/main" id="{709AC3E7-D3F5-BDC5-BA59-52894E7E934D}"/>
              </a:ext>
            </a:extLst>
          </p:cNvPr>
          <p:cNvSpPr txBox="1">
            <a:spLocks noGrp="1"/>
          </p:cNvSpPr>
          <p:nvPr>
            <p:ph type="title" idx="4294967295"/>
          </p:nvPr>
        </p:nvSpPr>
        <p:spPr>
          <a:xfrm>
            <a:off x="2203705" y="2907392"/>
            <a:ext cx="3121798"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500" b="1" i="0" u="none" strike="noStrike" kern="1200" cap="none" spc="0" normalizeH="0" baseline="0" noProof="0">
                <a:ln>
                  <a:noFill/>
                </a:ln>
                <a:solidFill>
                  <a:schemeClr val="tx1"/>
                </a:solidFill>
                <a:effectLst/>
                <a:uLnTx/>
                <a:uFillTx/>
                <a:latin typeface="+mn-lt"/>
                <a:ea typeface="+mn-ea"/>
                <a:cs typeface="+mn-cs"/>
              </a:rPr>
              <a:t>Anticipation et état de préparation</a:t>
            </a:r>
          </a:p>
        </p:txBody>
      </p:sp>
    </p:spTree>
    <p:extLst>
      <p:ext uri="{BB962C8B-B14F-4D97-AF65-F5344CB8AC3E}">
        <p14:creationId xmlns:p14="http://schemas.microsoft.com/office/powerpoint/2010/main" val="1266383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ic of two discussions guides for patient safety. Image text: Rethinking Patient Safety. A discussion Guide for Patients, Healthcare Providers, and Leaders">
            <a:extLst>
              <a:ext uri="{FF2B5EF4-FFF2-40B4-BE49-F238E27FC236}">
                <a16:creationId xmlns:a16="http://schemas.microsoft.com/office/drawing/2014/main" id="{27171A69-4119-A19B-6FD9-A81E2D3A3721}"/>
              </a:ext>
            </a:extLst>
          </p:cNvPr>
          <p:cNvPicPr>
            <a:picLocks noChangeAspect="1"/>
          </p:cNvPicPr>
          <p:nvPr/>
        </p:nvPicPr>
        <p:blipFill>
          <a:blip r:embed="rId3"/>
          <a:stretch>
            <a:fillRect/>
          </a:stretch>
        </p:blipFill>
        <p:spPr>
          <a:xfrm>
            <a:off x="-86206" y="-48491"/>
            <a:ext cx="12364412" cy="6954982"/>
          </a:xfrm>
          <a:prstGeom prst="rect">
            <a:avLst/>
          </a:prstGeom>
        </p:spPr>
      </p:pic>
      <p:sp>
        <p:nvSpPr>
          <p:cNvPr id="3" name="TextBox 2">
            <a:extLst>
              <a:ext uri="{FF2B5EF4-FFF2-40B4-BE49-F238E27FC236}">
                <a16:creationId xmlns:a16="http://schemas.microsoft.com/office/drawing/2014/main" id="{8B9CF02C-D212-4292-AC61-70A20178DC6D}"/>
              </a:ext>
            </a:extLst>
          </p:cNvPr>
          <p:cNvSpPr txBox="1"/>
          <p:nvPr/>
        </p:nvSpPr>
        <p:spPr>
          <a:xfrm>
            <a:off x="150312" y="187890"/>
            <a:ext cx="3757809" cy="738664"/>
          </a:xfrm>
          <a:prstGeom prst="rect">
            <a:avLst/>
          </a:prstGeom>
          <a:noFill/>
        </p:spPr>
        <p:txBody>
          <a:bodyPr wrap="square" rtlCol="0">
            <a:spAutoFit/>
          </a:bodyPr>
          <a:lstStyle/>
          <a:p>
            <a:r>
              <a:rPr lang="fr-CA" sz="1200">
                <a:solidFill>
                  <a:schemeClr val="bg1"/>
                </a:solidFill>
                <a:hlinkClick r:id="rId4">
                  <a:extLst>
                    <a:ext uri="{A12FA001-AC4F-418D-AE19-62706E023703}">
                      <ahyp:hlinkClr xmlns:ahyp="http://schemas.microsoft.com/office/drawing/2018/hyperlinkcolor" val="tx"/>
                    </a:ext>
                  </a:extLst>
                </a:hlinkClick>
              </a:rPr>
              <a:t>Repenser la sécurité des patients (excellencesante.ca)</a:t>
            </a:r>
          </a:p>
          <a:p>
            <a:endParaRPr lang="en-US"/>
          </a:p>
        </p:txBody>
      </p:sp>
      <p:sp>
        <p:nvSpPr>
          <p:cNvPr id="4" name="Title 3">
            <a:extLst>
              <a:ext uri="{FF2B5EF4-FFF2-40B4-BE49-F238E27FC236}">
                <a16:creationId xmlns:a16="http://schemas.microsoft.com/office/drawing/2014/main" id="{73A384CE-BED9-BC97-C158-7CC2E782ABB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fr-CA" i="1">
                <a:latin typeface="Calibri" panose="020F0502020204030204" pitchFamily="34" charset="0"/>
                <a:ea typeface="Aptos" panose="020B0004020202020204" pitchFamily="34" charset="0"/>
                <a:cs typeface="Times New Roman" panose="02020603050405020304" pitchFamily="18" charset="0"/>
              </a:rPr>
              <a:t>Repenser la sécurité des patients</a:t>
            </a:r>
            <a:endParaRPr lang="en-CA"/>
          </a:p>
        </p:txBody>
      </p:sp>
    </p:spTree>
    <p:extLst>
      <p:ext uri="{BB962C8B-B14F-4D97-AF65-F5344CB8AC3E}">
        <p14:creationId xmlns:p14="http://schemas.microsoft.com/office/powerpoint/2010/main" val="3259037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EA1D23-ECE4-37F5-C325-622375DED490}"/>
              </a:ext>
            </a:extLst>
          </p:cNvPr>
          <p:cNvSpPr>
            <a:spLocks noGrp="1"/>
          </p:cNvSpPr>
          <p:nvPr>
            <p:ph type="sldNum" sz="quarter" idx="12"/>
          </p:nvPr>
        </p:nvSpPr>
        <p:spPr/>
        <p:txBody>
          <a:bodyPr/>
          <a:lstStyle/>
          <a:p>
            <a:fld id="{7D0AB2B7-A222-44FF-B180-C8F0FD623967}" type="slidenum">
              <a:rPr lang="en-CA" smtClean="0"/>
              <a:t>60</a:t>
            </a:fld>
            <a:endParaRPr lang="en-CA"/>
          </a:p>
        </p:txBody>
      </p:sp>
      <p:pic>
        <p:nvPicPr>
          <p:cNvPr id="8" name="Picture 7">
            <a:extLst>
              <a:ext uri="{FF2B5EF4-FFF2-40B4-BE49-F238E27FC236}">
                <a16:creationId xmlns:a16="http://schemas.microsoft.com/office/drawing/2014/main" id="{EE03ED50-C232-F700-AAFF-107B214E8B8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grpSp>
        <p:nvGrpSpPr>
          <p:cNvPr id="12" name="Group 11">
            <a:extLst>
              <a:ext uri="{FF2B5EF4-FFF2-40B4-BE49-F238E27FC236}">
                <a16:creationId xmlns:a16="http://schemas.microsoft.com/office/drawing/2014/main" id="{5245CD2A-C017-B482-EEFF-359D8DADEE4C}"/>
              </a:ext>
              <a:ext uri="{C183D7F6-B498-43B3-948B-1728B52AA6E4}">
                <adec:decorative xmlns:adec="http://schemas.microsoft.com/office/drawing/2017/decorative" val="1"/>
              </a:ext>
            </a:extLst>
          </p:cNvPr>
          <p:cNvGrpSpPr/>
          <p:nvPr/>
        </p:nvGrpSpPr>
        <p:grpSpPr>
          <a:xfrm>
            <a:off x="9332410" y="497176"/>
            <a:ext cx="1960327" cy="1971254"/>
            <a:chOff x="3430056" y="752463"/>
            <a:chExt cx="5331885" cy="5361606"/>
          </a:xfrm>
        </p:grpSpPr>
        <p:pic>
          <p:nvPicPr>
            <p:cNvPr id="13" name="Picture 12"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6B39B2AA-8BF0-6546-498A-E8AB18F19FD1}"/>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4" name="Picture 13" descr="A blue circle with black text&#10;&#10;Description automatically generated">
              <a:extLst>
                <a:ext uri="{FF2B5EF4-FFF2-40B4-BE49-F238E27FC236}">
                  <a16:creationId xmlns:a16="http://schemas.microsoft.com/office/drawing/2014/main" id="{2A565F7F-B3AF-8F33-76AD-F9B437063FE8}"/>
                </a:ext>
              </a:extLst>
            </p:cNvPr>
            <p:cNvPicPr>
              <a:picLocks noChangeAspect="1"/>
            </p:cNvPicPr>
            <p:nvPr/>
          </p:nvPicPr>
          <p:blipFill>
            <a:blip r:embed="rId4"/>
            <a:stretch>
              <a:fillRect/>
            </a:stretch>
          </p:blipFill>
          <p:spPr>
            <a:xfrm>
              <a:off x="3687410" y="4214050"/>
              <a:ext cx="1885945" cy="1900019"/>
            </a:xfrm>
            <a:prstGeom prst="rect">
              <a:avLst/>
            </a:prstGeom>
          </p:spPr>
        </p:pic>
      </p:grpSp>
      <p:sp>
        <p:nvSpPr>
          <p:cNvPr id="5" name="Rectangle: Rounded Corners 18">
            <a:extLst>
              <a:ext uri="{FF2B5EF4-FFF2-40B4-BE49-F238E27FC236}">
                <a16:creationId xmlns:a16="http://schemas.microsoft.com/office/drawing/2014/main" id="{75A26D3E-079D-35B2-FEC8-43043B29AE74}"/>
              </a:ext>
              <a:ext uri="{C183D7F6-B498-43B3-948B-1728B52AA6E4}">
                <adec:decorative xmlns:adec="http://schemas.microsoft.com/office/drawing/2017/decorative" val="1"/>
              </a:ext>
            </a:extLst>
          </p:cNvPr>
          <p:cNvSpPr/>
          <p:nvPr/>
        </p:nvSpPr>
        <p:spPr>
          <a:xfrm>
            <a:off x="505211" y="2751644"/>
            <a:ext cx="6033376" cy="1815926"/>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6" name="Text Placeholder 1">
            <a:extLst>
              <a:ext uri="{FF2B5EF4-FFF2-40B4-BE49-F238E27FC236}">
                <a16:creationId xmlns:a16="http://schemas.microsoft.com/office/drawing/2014/main" id="{9FA94F12-CF4A-2FCE-64A9-07860329D4EF}"/>
              </a:ext>
            </a:extLst>
          </p:cNvPr>
          <p:cNvSpPr txBox="1">
            <a:spLocks/>
          </p:cNvSpPr>
          <p:nvPr/>
        </p:nvSpPr>
        <p:spPr>
          <a:xfrm>
            <a:off x="838201" y="2877439"/>
            <a:ext cx="5417633" cy="1741695"/>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fontAlgn="auto">
              <a:lnSpc>
                <a:spcPct val="90000"/>
              </a:lnSpc>
              <a:spcBef>
                <a:spcPts val="0"/>
              </a:spcBef>
              <a:spcAft>
                <a:spcPts val="600"/>
              </a:spcAft>
              <a:buClrTx/>
              <a:buSzTx/>
              <a:buNone/>
              <a:tabLst/>
              <a:defRPr/>
            </a:pPr>
            <a:r>
              <a:rPr kumimoji="0" lang="fr-CA" sz="2500" b="1" i="0" u="none" strike="noStrike" cap="none" normalizeH="0" baseline="0" noProof="0">
                <a:ln>
                  <a:noFill/>
                </a:ln>
                <a:solidFill>
                  <a:schemeClr val="tx1"/>
                </a:solidFill>
                <a:effectLst/>
                <a:uLnTx/>
                <a:uFillTx/>
              </a:rPr>
              <a:t>Question de réflexion</a:t>
            </a:r>
          </a:p>
          <a:p>
            <a:pPr marL="0" marR="0" lvl="0" indent="0" fontAlgn="auto">
              <a:lnSpc>
                <a:spcPct val="90000"/>
              </a:lnSpc>
              <a:spcBef>
                <a:spcPts val="0"/>
              </a:spcBef>
              <a:spcAft>
                <a:spcPts val="600"/>
              </a:spcAft>
              <a:buClrTx/>
              <a:buSzTx/>
              <a:buNone/>
              <a:tabLst/>
              <a:defRPr/>
            </a:pPr>
            <a:r>
              <a:rPr kumimoji="0" lang="fr-CA" sz="1800" b="0" i="0" u="none" strike="noStrike" cap="none" normalizeH="0" baseline="0" noProof="0">
                <a:ln>
                  <a:noFill/>
                </a:ln>
                <a:solidFill>
                  <a:schemeClr val="tx1"/>
                </a:solidFill>
                <a:effectLst/>
                <a:uLnTx/>
                <a:uFillTx/>
              </a:rPr>
              <a:t>Quels autres ensembles de données pourraient mettre en lumière les menaces émergentes pour la sécurité des patients et du personnel auxquelles notre équipe/organisation est confrontée?</a:t>
            </a:r>
          </a:p>
        </p:txBody>
      </p:sp>
      <p:sp>
        <p:nvSpPr>
          <p:cNvPr id="4" name="Title 1">
            <a:extLst>
              <a:ext uri="{FF2B5EF4-FFF2-40B4-BE49-F238E27FC236}">
                <a16:creationId xmlns:a16="http://schemas.microsoft.com/office/drawing/2014/main" id="{C97DFABF-9824-4D52-79E9-DA80457E0968}"/>
              </a:ext>
            </a:extLst>
          </p:cNvPr>
          <p:cNvSpPr txBox="1">
            <a:spLocks noGrp="1"/>
          </p:cNvSpPr>
          <p:nvPr>
            <p:ph type="title" idx="4294967295"/>
          </p:nvPr>
        </p:nvSpPr>
        <p:spPr>
          <a:xfrm>
            <a:off x="838200" y="537586"/>
            <a:ext cx="8696093"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t>Thème 7 du nuage de sécurité :</a:t>
            </a:r>
            <a: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Black" panose="020B0604020202020204" pitchFamily="34" charset="0"/>
              </a:rPr>
              <a:t> </a:t>
            </a:r>
            <a:br>
              <a:rPr kumimoji="0" lang="fr-CA" sz="36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b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Voir différemment d’autres ensembles de données</a:t>
            </a:r>
            <a:b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endPar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31326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61</a:t>
            </a:fld>
            <a:endParaRPr lang="en-CA"/>
          </a:p>
        </p:txBody>
      </p:sp>
      <p:grpSp>
        <p:nvGrpSpPr>
          <p:cNvPr id="7" name="Group 6">
            <a:extLst>
              <a:ext uri="{FF2B5EF4-FFF2-40B4-BE49-F238E27FC236}">
                <a16:creationId xmlns:a16="http://schemas.microsoft.com/office/drawing/2014/main" id="{2F6883AE-AD60-1276-9083-58DCFD5B550C}"/>
              </a:ext>
              <a:ext uri="{C183D7F6-B498-43B3-948B-1728B52AA6E4}">
                <adec:decorative xmlns:adec="http://schemas.microsoft.com/office/drawing/2017/decorative" val="1"/>
              </a:ext>
            </a:extLst>
          </p:cNvPr>
          <p:cNvGrpSpPr/>
          <p:nvPr/>
        </p:nvGrpSpPr>
        <p:grpSpPr>
          <a:xfrm>
            <a:off x="9332410" y="497176"/>
            <a:ext cx="1960327" cy="1971254"/>
            <a:chOff x="3430056" y="752463"/>
            <a:chExt cx="5331885" cy="5361606"/>
          </a:xfrm>
        </p:grpSpPr>
        <p:pic>
          <p:nvPicPr>
            <p:cNvPr id="8" name="Picture 7"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CAE3937B-A138-8D71-8823-15922198C7D7}"/>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9" name="Picture 8" descr="A blue circle with black text&#10;&#10;Description automatically generated">
              <a:extLst>
                <a:ext uri="{FF2B5EF4-FFF2-40B4-BE49-F238E27FC236}">
                  <a16:creationId xmlns:a16="http://schemas.microsoft.com/office/drawing/2014/main" id="{04DE80AE-5DD0-9D22-893D-5A90BA0C2F91}"/>
                </a:ext>
              </a:extLst>
            </p:cNvPr>
            <p:cNvPicPr>
              <a:picLocks noChangeAspect="1"/>
            </p:cNvPicPr>
            <p:nvPr/>
          </p:nvPicPr>
          <p:blipFill>
            <a:blip r:embed="rId4"/>
            <a:stretch>
              <a:fillRect/>
            </a:stretch>
          </p:blipFill>
          <p:spPr>
            <a:xfrm>
              <a:off x="3687410" y="4214050"/>
              <a:ext cx="1885945" cy="1900019"/>
            </a:xfrm>
            <a:prstGeom prst="rect">
              <a:avLst/>
            </a:prstGeom>
          </p:spPr>
        </p:pic>
      </p:grpSp>
      <p:sp>
        <p:nvSpPr>
          <p:cNvPr id="2" name="Content Placeholder 8">
            <a:extLst>
              <a:ext uri="{FF2B5EF4-FFF2-40B4-BE49-F238E27FC236}">
                <a16:creationId xmlns:a16="http://schemas.microsoft.com/office/drawing/2014/main" id="{1586B24C-77AF-8469-640F-1ED6A133FF8D}"/>
              </a:ext>
            </a:extLst>
          </p:cNvPr>
          <p:cNvSpPr>
            <a:spLocks noGrp="1"/>
          </p:cNvSpPr>
          <p:nvPr>
            <p:ph idx="1"/>
          </p:nvPr>
        </p:nvSpPr>
        <p:spPr>
          <a:xfrm>
            <a:off x="899262" y="2459062"/>
            <a:ext cx="7358618" cy="3753202"/>
          </a:xfrm>
        </p:spPr>
        <p:txBody>
          <a:bodyPr>
            <a:normAutofit/>
          </a:bodyPr>
          <a:lstStyle/>
          <a:p>
            <a:pPr marL="0" marR="0" lvl="0" indent="0" fontAlgn="auto">
              <a:lnSpc>
                <a:spcPct val="90000"/>
              </a:lnSpc>
              <a:spcBef>
                <a:spcPts val="0"/>
              </a:spcBef>
              <a:spcAft>
                <a:spcPts val="600"/>
              </a:spcAft>
              <a:buClrTx/>
              <a:buSzTx/>
              <a:buNone/>
              <a:tabLst/>
              <a:defRPr/>
            </a:pPr>
            <a:r>
              <a:rPr lang="fr-CA" sz="3600" b="1"/>
              <a:t>Contexte</a:t>
            </a:r>
          </a:p>
          <a:p>
            <a:pPr marL="0" marR="0" lvl="0" indent="0" fontAlgn="auto">
              <a:lnSpc>
                <a:spcPct val="90000"/>
              </a:lnSpc>
              <a:spcBef>
                <a:spcPts val="0"/>
              </a:spcBef>
              <a:spcAft>
                <a:spcPts val="600"/>
              </a:spcAft>
              <a:buClrTx/>
              <a:buSzTx/>
              <a:buNone/>
              <a:tabLst/>
              <a:defRPr/>
            </a:pPr>
            <a:r>
              <a:rPr lang="fr-CA" sz="1700"/>
              <a:t>L’anticipation et l’état de préparation peuvent être améliorés lorsque les leaders regardent au-delà de ce qui est traditionnellement présenté comme des « données sur la sécurité des patients » dans les rapports présentés au conseil d’administration et à la haute direction. </a:t>
            </a:r>
          </a:p>
          <a:p>
            <a:pPr marL="0" marR="0" lvl="0" indent="0" fontAlgn="auto">
              <a:lnSpc>
                <a:spcPct val="90000"/>
              </a:lnSpc>
              <a:spcBef>
                <a:spcPts val="0"/>
              </a:spcBef>
              <a:spcAft>
                <a:spcPts val="600"/>
              </a:spcAft>
              <a:buClrTx/>
              <a:buSzTx/>
              <a:buNone/>
              <a:tabLst/>
              <a:defRPr/>
            </a:pPr>
            <a:r>
              <a:rPr lang="fr-CA" sz="1700"/>
              <a:t>Trop souvent, les données sur la sécurité des patients présentées à </a:t>
            </a:r>
            <a:br>
              <a:rPr lang="fr-CA" sz="1700"/>
            </a:br>
            <a:r>
              <a:rPr lang="fr-CA" sz="1700"/>
              <a:t>la direction se concentrent sur les préjudices qui leur ont été causés; toutefois, la notion de sécurité va au-delà des « préjudices physiques ».</a:t>
            </a:r>
          </a:p>
          <a:p>
            <a:pPr marL="0" indent="0">
              <a:lnSpc>
                <a:spcPct val="90000"/>
              </a:lnSpc>
              <a:spcAft>
                <a:spcPts val="600"/>
              </a:spcAft>
              <a:buNone/>
              <a:defRPr/>
            </a:pPr>
            <a:r>
              <a:rPr lang="fr-CA" sz="1700"/>
              <a:t>L’examen d’ensembles de données qui ne sont pas traditionnellement étiquetés en tant que « données sur la sécurité des patients » permet de cerner de manière proactive ce qui pourrait mal se passer, avant qu’un incident ne se produise. </a:t>
            </a:r>
            <a:endParaRPr lang="en-CA" sz="170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537586"/>
            <a:ext cx="8510697"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t>Thème 7 du nuage de sécurité : </a:t>
            </a:r>
            <a:br>
              <a:rPr kumimoji="0" lang="fr-CA" sz="3600" b="1"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rPr>
            </a:br>
            <a:r>
              <a:rPr kumimoji="0" lang="fr-CA" sz="36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Voir différemment d’autres ensembles de données</a:t>
            </a:r>
            <a:br>
              <a:rPr kumimoji="0" lang="fr-CA" sz="3600" b="1"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rPr>
            </a:br>
            <a:endParaRPr kumimoji="0" lang="fr-CA" sz="3600" b="1"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130797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62</a:t>
            </a:fld>
            <a:endParaRPr lang="en-CA"/>
          </a:p>
        </p:txBody>
      </p:sp>
      <p:grpSp>
        <p:nvGrpSpPr>
          <p:cNvPr id="9" name="Group 8">
            <a:extLst>
              <a:ext uri="{FF2B5EF4-FFF2-40B4-BE49-F238E27FC236}">
                <a16:creationId xmlns:a16="http://schemas.microsoft.com/office/drawing/2014/main" id="{9521AD8D-4C7F-1058-68B6-1B9E1A47BD3F}"/>
              </a:ext>
              <a:ext uri="{C183D7F6-B498-43B3-948B-1728B52AA6E4}">
                <adec:decorative xmlns:adec="http://schemas.microsoft.com/office/drawing/2017/decorative" val="1"/>
              </a:ext>
            </a:extLst>
          </p:cNvPr>
          <p:cNvGrpSpPr/>
          <p:nvPr/>
        </p:nvGrpSpPr>
        <p:grpSpPr>
          <a:xfrm>
            <a:off x="9332410" y="497176"/>
            <a:ext cx="1960327" cy="1971254"/>
            <a:chOff x="3430056" y="752463"/>
            <a:chExt cx="5331885" cy="5361606"/>
          </a:xfrm>
        </p:grpSpPr>
        <p:pic>
          <p:nvPicPr>
            <p:cNvPr id="10" name="Picture 9"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41EF84E5-FBE1-A813-CA80-31F6C69D470E}"/>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1" name="Picture 10" descr="A blue circle with black text&#10;&#10;Description automatically generated">
              <a:extLst>
                <a:ext uri="{FF2B5EF4-FFF2-40B4-BE49-F238E27FC236}">
                  <a16:creationId xmlns:a16="http://schemas.microsoft.com/office/drawing/2014/main" id="{2CB1ED70-7AB6-C7B4-03D5-A58724E7F20C}"/>
                </a:ext>
              </a:extLst>
            </p:cNvPr>
            <p:cNvPicPr>
              <a:picLocks noChangeAspect="1"/>
            </p:cNvPicPr>
            <p:nvPr/>
          </p:nvPicPr>
          <p:blipFill>
            <a:blip r:embed="rId4"/>
            <a:stretch>
              <a:fillRect/>
            </a:stretch>
          </p:blipFill>
          <p:spPr>
            <a:xfrm>
              <a:off x="3687410" y="4214050"/>
              <a:ext cx="1885945" cy="1900019"/>
            </a:xfrm>
            <a:prstGeom prst="rect">
              <a:avLst/>
            </a:prstGeom>
          </p:spPr>
        </p:pic>
      </p:grpSp>
      <p:sp>
        <p:nvSpPr>
          <p:cNvPr id="3" name="Rectangle: Rounded Corners 18">
            <a:extLst>
              <a:ext uri="{FF2B5EF4-FFF2-40B4-BE49-F238E27FC236}">
                <a16:creationId xmlns:a16="http://schemas.microsoft.com/office/drawing/2014/main" id="{118A75F8-01DC-B2F1-EF94-96D9B4AEB443}"/>
              </a:ext>
              <a:ext uri="{C183D7F6-B498-43B3-948B-1728B52AA6E4}">
                <adec:decorative xmlns:adec="http://schemas.microsoft.com/office/drawing/2017/decorative" val="1"/>
              </a:ext>
            </a:extLst>
          </p:cNvPr>
          <p:cNvSpPr/>
          <p:nvPr/>
        </p:nvSpPr>
        <p:spPr>
          <a:xfrm>
            <a:off x="640676" y="2284361"/>
            <a:ext cx="7087119" cy="1371035"/>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Content Placeholder 8">
            <a:extLst>
              <a:ext uri="{FF2B5EF4-FFF2-40B4-BE49-F238E27FC236}">
                <a16:creationId xmlns:a16="http://schemas.microsoft.com/office/drawing/2014/main" id="{7AAC9258-D5BE-53C5-48EB-0AA333A8AA5A}"/>
              </a:ext>
            </a:extLst>
          </p:cNvPr>
          <p:cNvSpPr txBox="1">
            <a:spLocks/>
          </p:cNvSpPr>
          <p:nvPr/>
        </p:nvSpPr>
        <p:spPr>
          <a:xfrm>
            <a:off x="5623833" y="3816967"/>
            <a:ext cx="4496585" cy="29045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a:p>
          <a:p>
            <a:r>
              <a:rPr kumimoji="0" lang="fr-CA" sz="1600" b="0" i="0" u="none" strike="noStrike" cap="none" normalizeH="0" baseline="0" noProof="0">
                <a:ln>
                  <a:noFill/>
                </a:ln>
                <a:effectLst/>
                <a:uLnTx/>
                <a:uFillTx/>
              </a:rPr>
              <a:t>Rotation du personnel, combinaison de compétences et données sur les maladies </a:t>
            </a:r>
          </a:p>
          <a:p>
            <a:r>
              <a:rPr kumimoji="0" lang="fr-CA" sz="1600" b="0" i="0" u="none" strike="noStrike" cap="none" normalizeH="0" baseline="0" noProof="0">
                <a:ln>
                  <a:noFill/>
                </a:ln>
                <a:effectLst/>
                <a:uLnTx/>
                <a:uFillTx/>
              </a:rPr>
              <a:t>Niveaux de conformité aux formations réglementaires et obligatoires</a:t>
            </a:r>
          </a:p>
          <a:p>
            <a:r>
              <a:rPr kumimoji="0" lang="fr-CA" sz="1600" b="0" i="0" u="none" strike="noStrike" cap="none" normalizeH="0" baseline="0" noProof="0">
                <a:ln>
                  <a:noFill/>
                </a:ln>
                <a:effectLst/>
                <a:uLnTx/>
                <a:uFillTx/>
              </a:rPr>
              <a:t>Données sur l’expérience des patientes et patients, y compris les compliments et les préoccupations</a:t>
            </a:r>
          </a:p>
        </p:txBody>
      </p:sp>
      <p:sp>
        <p:nvSpPr>
          <p:cNvPr id="2" name="Content Placeholder 8">
            <a:extLst>
              <a:ext uri="{FF2B5EF4-FFF2-40B4-BE49-F238E27FC236}">
                <a16:creationId xmlns:a16="http://schemas.microsoft.com/office/drawing/2014/main" id="{1586B24C-77AF-8469-640F-1ED6A133FF8D}"/>
              </a:ext>
            </a:extLst>
          </p:cNvPr>
          <p:cNvSpPr>
            <a:spLocks noGrp="1"/>
          </p:cNvSpPr>
          <p:nvPr>
            <p:ph idx="1"/>
          </p:nvPr>
        </p:nvSpPr>
        <p:spPr>
          <a:xfrm>
            <a:off x="791066" y="2469967"/>
            <a:ext cx="6936729" cy="3577698"/>
          </a:xfrm>
        </p:spPr>
        <p:txBody>
          <a:bodyPr>
            <a:normAutofit fontScale="92500" lnSpcReduction="10000"/>
          </a:bodyPr>
          <a:lstStyle/>
          <a:p>
            <a:pPr marL="0" indent="0">
              <a:spcBef>
                <a:spcPts val="0"/>
              </a:spcBef>
              <a:spcAft>
                <a:spcPts val="600"/>
              </a:spcAft>
              <a:buClr>
                <a:schemeClr val="tx1"/>
              </a:buClr>
              <a:buNone/>
              <a:defRPr/>
            </a:pPr>
            <a:r>
              <a:rPr lang="fr-CA" sz="2500" b="1"/>
              <a:t>Ce thème du nuage de sécurité vous invite à : </a:t>
            </a:r>
          </a:p>
          <a:p>
            <a:pPr marL="0" marR="0" lvl="0" indent="0" fontAlgn="auto">
              <a:lnSpc>
                <a:spcPct val="90000"/>
              </a:lnSpc>
              <a:spcBef>
                <a:spcPts val="0"/>
              </a:spcBef>
              <a:spcAft>
                <a:spcPts val="600"/>
              </a:spcAft>
              <a:buClr>
                <a:schemeClr val="tx1"/>
              </a:buClr>
              <a:buSzTx/>
              <a:buNone/>
              <a:tabLst/>
              <a:defRPr/>
            </a:pPr>
            <a:r>
              <a:rPr lang="fr-CA" sz="1600"/>
              <a:t>réfléchir à la manière dont d’autres types de données que vous recueillez dans vos milieux pourraient éclairer votre compréhension des risques futurs en matière de sécurité.</a:t>
            </a:r>
          </a:p>
          <a:p>
            <a:pPr marL="0" marR="0" lvl="0" indent="0" fontAlgn="auto">
              <a:lnSpc>
                <a:spcPct val="90000"/>
              </a:lnSpc>
              <a:spcBef>
                <a:spcPts val="0"/>
              </a:spcBef>
              <a:spcAft>
                <a:spcPts val="600"/>
              </a:spcAft>
              <a:buClr>
                <a:schemeClr val="tx1"/>
              </a:buClr>
              <a:buSzTx/>
              <a:buNone/>
              <a:tabLst/>
              <a:defRPr/>
            </a:pPr>
            <a:endParaRPr lang="en-US" sz="1600"/>
          </a:p>
          <a:p>
            <a:pPr marL="0" indent="0">
              <a:buClr>
                <a:schemeClr val="tx1"/>
              </a:buClr>
              <a:buNone/>
            </a:pPr>
            <a:r>
              <a:rPr kumimoji="0" lang="fr-CA" sz="1700" b="0" i="0" u="none" strike="noStrike" cap="none" normalizeH="0" baseline="0" noProof="0">
                <a:ln>
                  <a:noFill/>
                </a:ln>
                <a:effectLst/>
                <a:uLnTx/>
                <a:uFillTx/>
              </a:rPr>
              <a:t>Exemples d’autres types de données :</a:t>
            </a:r>
          </a:p>
          <a:p>
            <a:pPr>
              <a:buClr>
                <a:schemeClr val="tx1"/>
              </a:buClr>
            </a:pPr>
            <a:r>
              <a:rPr lang="fr-CA" sz="1700"/>
              <a:t>Données démographiques des clients et clientes </a:t>
            </a:r>
            <a:br>
              <a:rPr lang="fr-CA" sz="1700"/>
            </a:br>
            <a:r>
              <a:rPr lang="fr-CA" sz="1700"/>
              <a:t>et facteurs de stratification de l’équité </a:t>
            </a:r>
          </a:p>
          <a:p>
            <a:pPr>
              <a:buClr>
                <a:schemeClr val="tx1"/>
              </a:buClr>
            </a:pPr>
            <a:r>
              <a:rPr lang="fr-CA" sz="1700"/>
              <a:t>T</a:t>
            </a:r>
            <a:r>
              <a:rPr kumimoji="0" lang="fr-CA" sz="1700" b="0" i="0" u="none" strike="noStrike" cap="none" normalizeH="0" baseline="0" noProof="0">
                <a:ln>
                  <a:noFill/>
                </a:ln>
                <a:effectLst/>
                <a:uLnTx/>
                <a:uFillTx/>
              </a:rPr>
              <a:t>aux d’aiguillage et temps d’attente</a:t>
            </a:r>
          </a:p>
          <a:p>
            <a:pPr>
              <a:buClr>
                <a:schemeClr val="tx1"/>
              </a:buClr>
            </a:pPr>
            <a:r>
              <a:rPr kumimoji="0" lang="fr-CA" sz="1700" b="0" i="0" u="none" strike="noStrike" cap="none" normalizeH="0" baseline="0" noProof="0">
                <a:ln>
                  <a:noFill/>
                </a:ln>
                <a:effectLst/>
                <a:uLnTx/>
                <a:uFillTx/>
              </a:rPr>
              <a:t>Départs sans être vus </a:t>
            </a:r>
          </a:p>
          <a:p>
            <a:pPr>
              <a:buClr>
                <a:schemeClr val="tx1"/>
              </a:buClr>
            </a:pPr>
            <a:r>
              <a:rPr lang="fr-CA" sz="1700"/>
              <a:t>Accès aux tests de diagnostic, </a:t>
            </a:r>
            <a:br>
              <a:rPr lang="fr-CA" sz="1700"/>
            </a:br>
            <a:r>
              <a:rPr lang="fr-CA" sz="1700"/>
              <a:t>aux lits et aux services </a:t>
            </a:r>
          </a:p>
          <a:p>
            <a:pPr>
              <a:buClr>
                <a:schemeClr val="tx1"/>
              </a:buClr>
            </a:pPr>
            <a:endParaRPr kumimoji="0" lang="en-US" sz="1600" b="0" i="0" u="none" strike="noStrike" cap="none" spc="0" normalizeH="0" baseline="0" noProof="0">
              <a:ln>
                <a:noFill/>
              </a:ln>
              <a:effectLst/>
              <a:uLnTx/>
              <a:uFillTx/>
            </a:endParaRPr>
          </a:p>
          <a:p>
            <a:pPr marL="0" indent="0">
              <a:buClr>
                <a:schemeClr val="tx1"/>
              </a:buClr>
              <a:buNone/>
            </a:pPr>
            <a:endParaRPr lang="en-CA"/>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537586"/>
            <a:ext cx="8510697"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t>Thème 7 du nuage de sécurité : </a:t>
            </a:r>
            <a:br>
              <a:rPr kumimoji="0" lang="fr-CA" sz="36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600" b="1" i="0" u="none" strike="noStrike" kern="1200" cap="none" spc="0" normalizeH="0" baseline="0" noProof="0">
                <a:ln>
                  <a:noFill/>
                </a:ln>
                <a:solidFill>
                  <a:srgbClr val="3E348F"/>
                </a:solidFill>
                <a:effectLst/>
                <a:uLnTx/>
                <a:uFillTx/>
                <a:latin typeface="+mn-lt"/>
                <a:ea typeface="+mj-ea"/>
                <a:cs typeface="Arial Black" panose="020B0604020202020204" pitchFamily="34" charset="0"/>
              </a:rPr>
              <a:t>Voir différemment d’autres </a:t>
            </a:r>
            <a: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ensembles de données</a:t>
            </a:r>
            <a:br>
              <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endParaRPr kumimoji="0" lang="fr-CA" sz="36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9768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EF552B-7956-2C1C-A149-AAECBA183EF1}"/>
              </a:ext>
            </a:extLst>
          </p:cNvPr>
          <p:cNvSpPr>
            <a:spLocks noGrp="1"/>
          </p:cNvSpPr>
          <p:nvPr>
            <p:ph type="sldNum" sz="quarter" idx="12"/>
          </p:nvPr>
        </p:nvSpPr>
        <p:spPr/>
        <p:txBody>
          <a:bodyPr/>
          <a:lstStyle/>
          <a:p>
            <a:fld id="{7D0AB2B7-A222-44FF-B180-C8F0FD623967}" type="slidenum">
              <a:rPr lang="en-CA" smtClean="0"/>
              <a:t>63</a:t>
            </a:fld>
            <a:endParaRPr lang="en-CA"/>
          </a:p>
        </p:txBody>
      </p:sp>
      <p:pic>
        <p:nvPicPr>
          <p:cNvPr id="8" name="Picture 7">
            <a:extLst>
              <a:ext uri="{FF2B5EF4-FFF2-40B4-BE49-F238E27FC236}">
                <a16:creationId xmlns:a16="http://schemas.microsoft.com/office/drawing/2014/main" id="{6A439BDB-B4D7-2AB9-4BA4-D27753851ED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grpSp>
        <p:nvGrpSpPr>
          <p:cNvPr id="9" name="Group 8">
            <a:extLst>
              <a:ext uri="{FF2B5EF4-FFF2-40B4-BE49-F238E27FC236}">
                <a16:creationId xmlns:a16="http://schemas.microsoft.com/office/drawing/2014/main" id="{4873BF65-F66D-BA76-835F-BBE326332356}"/>
              </a:ext>
              <a:ext uri="{C183D7F6-B498-43B3-948B-1728B52AA6E4}">
                <adec:decorative xmlns:adec="http://schemas.microsoft.com/office/drawing/2017/decorative" val="1"/>
              </a:ext>
            </a:extLst>
          </p:cNvPr>
          <p:cNvGrpSpPr/>
          <p:nvPr/>
        </p:nvGrpSpPr>
        <p:grpSpPr>
          <a:xfrm>
            <a:off x="9332410" y="497176"/>
            <a:ext cx="1960327" cy="1971254"/>
            <a:chOff x="3430056" y="752463"/>
            <a:chExt cx="5331885" cy="5361606"/>
          </a:xfrm>
        </p:grpSpPr>
        <p:pic>
          <p:nvPicPr>
            <p:cNvPr id="10" name="Picture 9"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1A2E1586-D207-A9AB-9749-E71260073D72}"/>
                </a:ext>
              </a:extLst>
            </p:cNvPr>
            <p:cNvPicPr>
              <a:picLocks noChangeAspect="1"/>
            </p:cNvPicPr>
            <p:nvPr/>
          </p:nvPicPr>
          <p:blipFill>
            <a:blip r:embed="rId4">
              <a:alphaModFix amt="40000"/>
            </a:blip>
            <a:stretch>
              <a:fillRect/>
            </a:stretch>
          </p:blipFill>
          <p:spPr>
            <a:xfrm>
              <a:off x="3430056" y="752463"/>
              <a:ext cx="5331885" cy="5032589"/>
            </a:xfrm>
            <a:prstGeom prst="rect">
              <a:avLst/>
            </a:prstGeom>
            <a:effectLst/>
          </p:spPr>
        </p:pic>
        <p:pic>
          <p:nvPicPr>
            <p:cNvPr id="11" name="Picture 10" descr="A blue circle with black text&#10;&#10;Description automatically generated">
              <a:extLst>
                <a:ext uri="{FF2B5EF4-FFF2-40B4-BE49-F238E27FC236}">
                  <a16:creationId xmlns:a16="http://schemas.microsoft.com/office/drawing/2014/main" id="{56FADE96-7324-B2F8-6505-7EA47EBBD2B9}"/>
                </a:ext>
              </a:extLst>
            </p:cNvPr>
            <p:cNvPicPr>
              <a:picLocks noChangeAspect="1"/>
            </p:cNvPicPr>
            <p:nvPr/>
          </p:nvPicPr>
          <p:blipFill>
            <a:blip r:embed="rId5"/>
            <a:stretch>
              <a:fillRect/>
            </a:stretch>
          </p:blipFill>
          <p:spPr>
            <a:xfrm>
              <a:off x="3687410" y="4214050"/>
              <a:ext cx="1885945" cy="1900019"/>
            </a:xfrm>
            <a:prstGeom prst="rect">
              <a:avLst/>
            </a:prstGeom>
          </p:spPr>
        </p:pic>
      </p:grpSp>
      <p:sp>
        <p:nvSpPr>
          <p:cNvPr id="4" name="Rectangle: Rounded Corners 18">
            <a:extLst>
              <a:ext uri="{FF2B5EF4-FFF2-40B4-BE49-F238E27FC236}">
                <a16:creationId xmlns:a16="http://schemas.microsoft.com/office/drawing/2014/main" id="{52E3E8D5-6F5C-F317-4725-92B05FEC7462}"/>
              </a:ext>
              <a:ext uri="{C183D7F6-B498-43B3-948B-1728B52AA6E4}">
                <adec:decorative xmlns:adec="http://schemas.microsoft.com/office/drawing/2017/decorative" val="1"/>
              </a:ext>
            </a:extLst>
          </p:cNvPr>
          <p:cNvSpPr/>
          <p:nvPr/>
        </p:nvSpPr>
        <p:spPr>
          <a:xfrm>
            <a:off x="508000" y="2528711"/>
            <a:ext cx="5542845" cy="2157730"/>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5" name="Content Placeholder 8">
            <a:extLst>
              <a:ext uri="{FF2B5EF4-FFF2-40B4-BE49-F238E27FC236}">
                <a16:creationId xmlns:a16="http://schemas.microsoft.com/office/drawing/2014/main" id="{C287B029-3BA1-134E-F8B8-D50C2955A02D}"/>
              </a:ext>
            </a:extLst>
          </p:cNvPr>
          <p:cNvSpPr txBox="1">
            <a:spLocks/>
          </p:cNvSpPr>
          <p:nvPr/>
        </p:nvSpPr>
        <p:spPr>
          <a:xfrm>
            <a:off x="838200" y="2624660"/>
            <a:ext cx="5257800" cy="357769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defRPr/>
            </a:pPr>
            <a:r>
              <a:rPr lang="fr-CA" sz="2400" b="1"/>
              <a:t>Question de réflexion</a:t>
            </a:r>
          </a:p>
          <a:p>
            <a:pPr marL="0" indent="0">
              <a:spcAft>
                <a:spcPts val="600"/>
              </a:spcAft>
              <a:buFont typeface="Arial" panose="020B0604020202020204" pitchFamily="34" charset="0"/>
              <a:buNone/>
              <a:defRPr/>
            </a:pPr>
            <a:r>
              <a:rPr lang="fr-CA" sz="1800"/>
              <a:t>Comment pouvons-nous, en tant que leaders, nous assurer de consacrer du temps à l’analyse prospective des risques de sécurité émergents </a:t>
            </a:r>
            <a:br>
              <a:rPr lang="fr-CA" sz="1800"/>
            </a:br>
            <a:r>
              <a:rPr lang="fr-CA" sz="1800"/>
              <a:t>et futurs afin de déterminer si les soins seront sécuritaires à l’avenir?</a:t>
            </a:r>
          </a:p>
          <a:p>
            <a:pPr marL="0" indent="0">
              <a:buFont typeface="Arial" panose="020B0604020202020204" pitchFamily="34" charset="0"/>
              <a:buNone/>
            </a:pPr>
            <a:endParaRPr lang="en-CA"/>
          </a:p>
        </p:txBody>
      </p:sp>
      <p:sp>
        <p:nvSpPr>
          <p:cNvPr id="7" name="Title 1">
            <a:extLst>
              <a:ext uri="{FF2B5EF4-FFF2-40B4-BE49-F238E27FC236}">
                <a16:creationId xmlns:a16="http://schemas.microsoft.com/office/drawing/2014/main" id="{8F3CA94A-57C5-E9E6-9E77-A84DBA61822C}"/>
              </a:ext>
            </a:extLst>
          </p:cNvPr>
          <p:cNvSpPr txBox="1">
            <a:spLocks noGrp="1"/>
          </p:cNvSpPr>
          <p:nvPr>
            <p:ph type="title" idx="4294967295"/>
          </p:nvPr>
        </p:nvSpPr>
        <p:spPr>
          <a:xfrm>
            <a:off x="838200" y="37006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t>Thème 8 du nuage de sécurité : </a:t>
            </a:r>
            <a:br>
              <a:rPr kumimoji="0" lang="fr-CA" sz="35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5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Analyse prospective visant à cerner proactivement les problèmes </a:t>
            </a:r>
            <a:br>
              <a:rPr kumimoji="0" lang="fr-CA" sz="35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5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sécurité émergents et futurs</a:t>
            </a:r>
          </a:p>
        </p:txBody>
      </p:sp>
    </p:spTree>
    <p:extLst>
      <p:ext uri="{BB962C8B-B14F-4D97-AF65-F5344CB8AC3E}">
        <p14:creationId xmlns:p14="http://schemas.microsoft.com/office/powerpoint/2010/main" val="3510777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64</a:t>
            </a:fld>
            <a:endParaRPr lang="en-CA"/>
          </a:p>
        </p:txBody>
      </p:sp>
      <p:grpSp>
        <p:nvGrpSpPr>
          <p:cNvPr id="7" name="Group 6">
            <a:extLst>
              <a:ext uri="{FF2B5EF4-FFF2-40B4-BE49-F238E27FC236}">
                <a16:creationId xmlns:a16="http://schemas.microsoft.com/office/drawing/2014/main" id="{7028F472-EB2F-B58C-53CB-DD09D28AD577}"/>
              </a:ext>
              <a:ext uri="{C183D7F6-B498-43B3-948B-1728B52AA6E4}">
                <adec:decorative xmlns:adec="http://schemas.microsoft.com/office/drawing/2017/decorative" val="1"/>
              </a:ext>
            </a:extLst>
          </p:cNvPr>
          <p:cNvGrpSpPr/>
          <p:nvPr/>
        </p:nvGrpSpPr>
        <p:grpSpPr>
          <a:xfrm>
            <a:off x="9332410" y="497176"/>
            <a:ext cx="1960327" cy="1971254"/>
            <a:chOff x="3430056" y="752463"/>
            <a:chExt cx="5331885" cy="5361606"/>
          </a:xfrm>
        </p:grpSpPr>
        <p:pic>
          <p:nvPicPr>
            <p:cNvPr id="8" name="Picture 7"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52284725-CBB2-C55E-8AE0-D266476C2FB1}"/>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9" name="Picture 8" descr="A blue circle with black text&#10;&#10;Description automatically generated">
              <a:extLst>
                <a:ext uri="{FF2B5EF4-FFF2-40B4-BE49-F238E27FC236}">
                  <a16:creationId xmlns:a16="http://schemas.microsoft.com/office/drawing/2014/main" id="{F7CD72D5-406E-E807-80BF-E1907DE5F01C}"/>
                </a:ext>
              </a:extLst>
            </p:cNvPr>
            <p:cNvPicPr>
              <a:picLocks noChangeAspect="1"/>
            </p:cNvPicPr>
            <p:nvPr/>
          </p:nvPicPr>
          <p:blipFill>
            <a:blip r:embed="rId4"/>
            <a:stretch>
              <a:fillRect/>
            </a:stretch>
          </p:blipFill>
          <p:spPr>
            <a:xfrm>
              <a:off x="3687410" y="4214050"/>
              <a:ext cx="1885945" cy="1900019"/>
            </a:xfrm>
            <a:prstGeom prst="rect">
              <a:avLst/>
            </a:prstGeom>
          </p:spPr>
        </p:pic>
      </p:gr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t>Thème 8 du nuage de sécurité :</a:t>
            </a:r>
            <a:r>
              <a:rPr kumimoji="0" lang="fr-CA" sz="3500" b="1" i="0" u="none" strike="noStrike" kern="1200" cap="none" spc="0" normalizeH="0" baseline="0" noProof="0">
                <a:ln>
                  <a:noFill/>
                </a:ln>
                <a:solidFill>
                  <a:srgbClr val="3E348F"/>
                </a:solidFill>
                <a:effectLst/>
                <a:uLnTx/>
                <a:uFillTx/>
                <a:latin typeface="Arial Black" panose="020B0A04020102020204" pitchFamily="34" charset="0"/>
                <a:ea typeface="+mj-ea"/>
                <a:cs typeface="Arial Black" panose="020B0604020202020204" pitchFamily="34" charset="0"/>
              </a:rPr>
              <a:t> </a:t>
            </a:r>
            <a:br>
              <a:rPr kumimoji="0" lang="fr-CA" sz="35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br>
            <a:r>
              <a:rPr kumimoji="0" lang="fr-CA" sz="35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Analyse prospective visant à cerner proactivement les problèmes </a:t>
            </a:r>
            <a:br>
              <a:rPr kumimoji="0" lang="fr-CA" sz="35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5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de sécurité émergents et futurs</a:t>
            </a:r>
          </a:p>
        </p:txBody>
      </p:sp>
      <p:sp>
        <p:nvSpPr>
          <p:cNvPr id="2" name="Content Placeholder 8">
            <a:extLst>
              <a:ext uri="{FF2B5EF4-FFF2-40B4-BE49-F238E27FC236}">
                <a16:creationId xmlns:a16="http://schemas.microsoft.com/office/drawing/2014/main" id="{1586B24C-77AF-8469-640F-1ED6A133FF8D}"/>
              </a:ext>
            </a:extLst>
          </p:cNvPr>
          <p:cNvSpPr>
            <a:spLocks noGrp="1"/>
          </p:cNvSpPr>
          <p:nvPr>
            <p:ph idx="1"/>
          </p:nvPr>
        </p:nvSpPr>
        <p:spPr>
          <a:xfrm>
            <a:off x="899261" y="2459062"/>
            <a:ext cx="8154427" cy="4631394"/>
          </a:xfrm>
        </p:spPr>
        <p:txBody>
          <a:bodyPr>
            <a:normAutofit/>
          </a:bodyPr>
          <a:lstStyle/>
          <a:p>
            <a:pPr marL="0" marR="0" lvl="0" indent="0" fontAlgn="auto">
              <a:lnSpc>
                <a:spcPct val="90000"/>
              </a:lnSpc>
              <a:spcBef>
                <a:spcPts val="0"/>
              </a:spcBef>
              <a:spcAft>
                <a:spcPts val="600"/>
              </a:spcAft>
              <a:buClr>
                <a:schemeClr val="tx1"/>
              </a:buClr>
              <a:buSzTx/>
              <a:buNone/>
              <a:tabLst/>
              <a:defRPr/>
            </a:pPr>
            <a:r>
              <a:rPr lang="fr-CA" sz="2500" b="1"/>
              <a:t>Contexte</a:t>
            </a:r>
          </a:p>
          <a:p>
            <a:pPr defTabSz="914400">
              <a:lnSpc>
                <a:spcPct val="90000"/>
              </a:lnSpc>
              <a:spcAft>
                <a:spcPts val="600"/>
              </a:spcAft>
              <a:buClr>
                <a:schemeClr val="tx1"/>
              </a:buClr>
              <a:defRPr/>
            </a:pPr>
            <a:r>
              <a:rPr lang="fr-CA" sz="1800"/>
              <a:t>Les normes, les lignes directrices et les règlements en matière de sécurité</a:t>
            </a:r>
            <a:br>
              <a:rPr lang="fr-CA" sz="1800"/>
            </a:br>
            <a:r>
              <a:rPr lang="fr-CA" sz="1800"/>
              <a:t>sont importants et nécessaires. </a:t>
            </a:r>
          </a:p>
          <a:p>
            <a:pPr defTabSz="914400">
              <a:lnSpc>
                <a:spcPct val="90000"/>
              </a:lnSpc>
              <a:spcAft>
                <a:spcPts val="600"/>
              </a:spcAft>
              <a:buClr>
                <a:schemeClr val="tx1"/>
              </a:buClr>
              <a:defRPr/>
            </a:pPr>
            <a:r>
              <a:rPr lang="fr-CA" sz="1800"/>
              <a:t>Le rapport </a:t>
            </a:r>
            <a:r>
              <a:rPr lang="fr-CA" sz="1800" i="1" err="1"/>
              <a:t>Measurement</a:t>
            </a:r>
            <a:r>
              <a:rPr lang="fr-CA" sz="1800" i="1"/>
              <a:t> and Monitoring of </a:t>
            </a:r>
            <a:r>
              <a:rPr lang="fr-CA" sz="1800" i="1" err="1"/>
              <a:t>Safety</a:t>
            </a:r>
            <a:r>
              <a:rPr lang="fr-CA" sz="1800" i="1"/>
              <a:t> </a:t>
            </a:r>
            <a:r>
              <a:rPr lang="fr-CA" sz="1800"/>
              <a:t>(</a:t>
            </a:r>
            <a:r>
              <a:rPr lang="fr-CA" sz="1800" err="1"/>
              <a:t>Health</a:t>
            </a:r>
            <a:r>
              <a:rPr lang="fr-CA" sz="1800"/>
              <a:t> </a:t>
            </a:r>
            <a:r>
              <a:rPr lang="fr-CA" sz="1800" err="1"/>
              <a:t>Foundation</a:t>
            </a:r>
            <a:r>
              <a:rPr lang="fr-CA" sz="1800"/>
              <a:t>, 2013) a révélé que, parfois, les organismes de soins de santé sont tellement préoccupés par le respect des normes, des lignes directrices et des règlements, et concentrés sur cet objectif, qu’ils n’ont que peu de marge de manœuvre pour réfléchir de manière critique, mettre en place la culture de la sécurité souhaitée ou permettre aux dirigeants et dirigeantes d’effectuer une analyse prospective et de déterminer proactivement les risques émergents ou futurs pour la sécurité.</a:t>
            </a:r>
          </a:p>
          <a:p>
            <a:pPr marL="0" indent="0">
              <a:buClr>
                <a:schemeClr val="tx1"/>
              </a:buClr>
              <a:buNone/>
            </a:pPr>
            <a:endParaRPr lang="en-CA"/>
          </a:p>
        </p:txBody>
      </p:sp>
    </p:spTree>
    <p:extLst>
      <p:ext uri="{BB962C8B-B14F-4D97-AF65-F5344CB8AC3E}">
        <p14:creationId xmlns:p14="http://schemas.microsoft.com/office/powerpoint/2010/main" val="2856931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65</a:t>
            </a:fld>
            <a:endParaRPr lang="en-CA"/>
          </a:p>
        </p:txBody>
      </p:sp>
      <p:grpSp>
        <p:nvGrpSpPr>
          <p:cNvPr id="6" name="Group 5">
            <a:extLst>
              <a:ext uri="{FF2B5EF4-FFF2-40B4-BE49-F238E27FC236}">
                <a16:creationId xmlns:a16="http://schemas.microsoft.com/office/drawing/2014/main" id="{971603D3-B13E-E55F-82E5-4A7D2788A315}"/>
              </a:ext>
              <a:ext uri="{C183D7F6-B498-43B3-948B-1728B52AA6E4}">
                <adec:decorative xmlns:adec="http://schemas.microsoft.com/office/drawing/2017/decorative" val="1"/>
              </a:ext>
            </a:extLst>
          </p:cNvPr>
          <p:cNvGrpSpPr/>
          <p:nvPr/>
        </p:nvGrpSpPr>
        <p:grpSpPr>
          <a:xfrm>
            <a:off x="9332410" y="497176"/>
            <a:ext cx="1960327" cy="1971254"/>
            <a:chOff x="3430056" y="752463"/>
            <a:chExt cx="5331885" cy="5361606"/>
          </a:xfrm>
        </p:grpSpPr>
        <p:pic>
          <p:nvPicPr>
            <p:cNvPr id="7" name="Picture 6"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3FAA032F-75F8-2398-21CF-A10185384A08}"/>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0" name="Picture 9" descr="A blue circle with black text&#10;&#10;Description automatically generated">
              <a:extLst>
                <a:ext uri="{FF2B5EF4-FFF2-40B4-BE49-F238E27FC236}">
                  <a16:creationId xmlns:a16="http://schemas.microsoft.com/office/drawing/2014/main" id="{3244D133-151B-76B4-963B-A39E8DE7C6CC}"/>
                </a:ext>
              </a:extLst>
            </p:cNvPr>
            <p:cNvPicPr>
              <a:picLocks noChangeAspect="1"/>
            </p:cNvPicPr>
            <p:nvPr/>
          </p:nvPicPr>
          <p:blipFill>
            <a:blip r:embed="rId4"/>
            <a:stretch>
              <a:fillRect/>
            </a:stretch>
          </p:blipFill>
          <p:spPr>
            <a:xfrm>
              <a:off x="3687410" y="4214050"/>
              <a:ext cx="1885945" cy="1900019"/>
            </a:xfrm>
            <a:prstGeom prst="rect">
              <a:avLst/>
            </a:prstGeom>
          </p:spPr>
        </p:pic>
      </p:gr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t>Thème 8 du nuage de sécurité :</a:t>
            </a:r>
            <a:r>
              <a:rPr kumimoji="0" lang="fr-CA" sz="3500" b="1" i="0" u="none" strike="noStrike" kern="1200" cap="none" spc="0" normalizeH="0" baseline="0" noProof="0">
                <a:ln>
                  <a:noFill/>
                </a:ln>
                <a:solidFill>
                  <a:srgbClr val="3E348F"/>
                </a:solidFill>
                <a:effectLst/>
                <a:uLnTx/>
                <a:uFillTx/>
                <a:latin typeface="Arial Black" panose="020B0A04020102020204" pitchFamily="34" charset="0"/>
                <a:ea typeface="+mj-ea"/>
                <a:cs typeface="Arial Black" panose="020B0604020202020204" pitchFamily="34" charset="0"/>
              </a:rPr>
              <a:t> </a:t>
            </a:r>
            <a:br>
              <a:rPr kumimoji="0" lang="fr-CA" sz="35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br>
            <a:r>
              <a:rPr kumimoji="0" lang="fr-CA" sz="35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Analyse prospective visant à cerner proactivement les problèmes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de sécurité émergents et futurs</a:t>
            </a:r>
          </a:p>
        </p:txBody>
      </p:sp>
      <p:sp>
        <p:nvSpPr>
          <p:cNvPr id="8" name="Rectangle: Rounded Corners 18">
            <a:extLst>
              <a:ext uri="{FF2B5EF4-FFF2-40B4-BE49-F238E27FC236}">
                <a16:creationId xmlns:a16="http://schemas.microsoft.com/office/drawing/2014/main" id="{FE1E6BF0-B1C8-9335-9D2E-5A3391EEF01C}"/>
              </a:ext>
              <a:ext uri="{C183D7F6-B498-43B3-948B-1728B52AA6E4}">
                <adec:decorative xmlns:adec="http://schemas.microsoft.com/office/drawing/2017/decorative" val="1"/>
              </a:ext>
            </a:extLst>
          </p:cNvPr>
          <p:cNvSpPr/>
          <p:nvPr/>
        </p:nvSpPr>
        <p:spPr>
          <a:xfrm>
            <a:off x="508000" y="2528710"/>
            <a:ext cx="7450667" cy="2889957"/>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4DB87A82-15AD-8DA6-5ED9-1C2F7C0AB78D}"/>
              </a:ext>
            </a:extLst>
          </p:cNvPr>
          <p:cNvSpPr txBox="1">
            <a:spLocks/>
          </p:cNvSpPr>
          <p:nvPr/>
        </p:nvSpPr>
        <p:spPr>
          <a:xfrm>
            <a:off x="697583" y="2590116"/>
            <a:ext cx="7220932" cy="28491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schemeClr val="tx1"/>
              </a:buClr>
              <a:buSzTx/>
              <a:buFont typeface="Arial" panose="020B0604020202020204" pitchFamily="34" charset="0"/>
              <a:buNone/>
              <a:tabLst/>
              <a:defRPr/>
            </a:pPr>
            <a:r>
              <a:rPr kumimoji="0" lang="fr-CA" sz="2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Ce thème du nuage de sécurité vous invite à : </a:t>
            </a:r>
          </a:p>
          <a:p>
            <a:pPr marL="228600" marR="0" lvl="0" indent="-228600" algn="l" defTabSz="914400" rtl="0" eaLnBrk="1" fontAlgn="auto" latinLnBrk="0" hangingPunct="1">
              <a:lnSpc>
                <a:spcPct val="90000"/>
              </a:lnSpc>
              <a:spcBef>
                <a:spcPts val="1000"/>
              </a:spcBef>
              <a:spcAft>
                <a:spcPts val="600"/>
              </a:spcAft>
              <a:buClr>
                <a:schemeClr val="tx1"/>
              </a:buClr>
              <a:buSzTx/>
              <a:buFont typeface="Arial" panose="020B0604020202020204" pitchFamily="34" charset="0"/>
              <a:buChar char="•"/>
              <a:tabLst/>
              <a:defRPr/>
            </a:pPr>
            <a:r>
              <a:rPr kumimoji="0" lang="fr-CA"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réfléchir à ce qui se passe dans votre organisation – Comment votre organisation réfléchit-elle de manière critique aux problèmes de sécurité des patients, quels efforts </a:t>
            </a:r>
            <a:r>
              <a:rPr kumimoji="0" lang="fr-CA" sz="1600" b="0" i="0" u="none" strike="noStrike" kern="1200" cap="none" spc="0" normalizeH="0" baseline="0" noProof="0" err="1">
                <a:ln>
                  <a:noFill/>
                </a:ln>
                <a:solidFill>
                  <a:schemeClr val="tx1"/>
                </a:solidFill>
                <a:effectLst/>
                <a:uLnTx/>
                <a:uFillTx/>
                <a:latin typeface="Arial" panose="020B0604020202020204" pitchFamily="34" charset="0"/>
                <a:ea typeface="+mn-ea"/>
                <a:cs typeface="Arial" panose="020B0604020202020204" pitchFamily="34" charset="0"/>
              </a:rPr>
              <a:t>fait-elle</a:t>
            </a:r>
            <a:r>
              <a:rPr kumimoji="0" lang="fr-CA"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pour mettre en place la culture de sécurité des patients souhaitée ou comment recense-t-elle proactivement les risques émergents ou futurs pour la sécurité?</a:t>
            </a:r>
          </a:p>
          <a:p>
            <a:pPr marL="228600" marR="0" lvl="0" indent="-228600" algn="l" defTabSz="914400" rtl="0" eaLnBrk="1" fontAlgn="auto" latinLnBrk="0" hangingPunct="1">
              <a:lnSpc>
                <a:spcPct val="90000"/>
              </a:lnSpc>
              <a:spcBef>
                <a:spcPts val="1000"/>
              </a:spcBef>
              <a:spcAft>
                <a:spcPts val="600"/>
              </a:spcAft>
              <a:buClr>
                <a:schemeClr val="tx1"/>
              </a:buClr>
              <a:buSzTx/>
              <a:buFont typeface="Arial" panose="020B0604020202020204" pitchFamily="34" charset="0"/>
              <a:buChar char="•"/>
              <a:tabLst/>
              <a:defRPr/>
            </a:pPr>
            <a:r>
              <a:rPr kumimoji="0" lang="fr-CA"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communiquer la manière dont vous renforcez ou pourriez renforcer vos </a:t>
            </a:r>
            <a:r>
              <a:rPr kumimoji="0" lang="fr-CA" sz="1600" b="1" i="0" u="sng"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capacités</a:t>
            </a:r>
            <a:r>
              <a:rPr kumimoji="0" lang="fr-CA"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pour répondre à la question : « Les soins </a:t>
            </a:r>
            <a:r>
              <a:rPr kumimoji="0" lang="fr-CA" sz="1600" b="0" i="0" u="none" strike="noStrike" kern="1200" cap="none" spc="0" normalizeH="0" baseline="0" noProof="0" err="1">
                <a:ln>
                  <a:noFill/>
                </a:ln>
                <a:solidFill>
                  <a:schemeClr val="tx1"/>
                </a:solidFill>
                <a:effectLst/>
                <a:uLnTx/>
                <a:uFillTx/>
                <a:latin typeface="Arial" panose="020B0604020202020204" pitchFamily="34" charset="0"/>
                <a:ea typeface="+mn-ea"/>
                <a:cs typeface="Arial" panose="020B0604020202020204" pitchFamily="34" charset="0"/>
              </a:rPr>
              <a:t>seront-ils</a:t>
            </a:r>
            <a:r>
              <a:rPr kumimoji="0" lang="fr-CA"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sécuritaires à l’avenir? »</a:t>
            </a:r>
            <a:endParaRPr kumimoji="0" lang="en-CA"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9843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fld id="{7D0AB2B7-A222-44FF-B180-C8F0FD623967}" type="slidenum">
              <a:rPr lang="en-CA" smtClean="0"/>
              <a:t>66</a:t>
            </a:fld>
            <a:endParaRPr lang="en-CA"/>
          </a:p>
        </p:txBody>
      </p:sp>
      <p:grpSp>
        <p:nvGrpSpPr>
          <p:cNvPr id="4" name="Group 3">
            <a:extLst>
              <a:ext uri="{FF2B5EF4-FFF2-40B4-BE49-F238E27FC236}">
                <a16:creationId xmlns:a16="http://schemas.microsoft.com/office/drawing/2014/main" id="{D675A3D6-B18C-CAEB-BDB7-3CB0C5577E7A}"/>
              </a:ext>
              <a:ext uri="{C183D7F6-B498-43B3-948B-1728B52AA6E4}">
                <adec:decorative xmlns:adec="http://schemas.microsoft.com/office/drawing/2017/decorative" val="1"/>
              </a:ext>
            </a:extLst>
          </p:cNvPr>
          <p:cNvGrpSpPr/>
          <p:nvPr/>
        </p:nvGrpSpPr>
        <p:grpSpPr>
          <a:xfrm>
            <a:off x="9896420" y="4517292"/>
            <a:ext cx="1960327" cy="1971254"/>
            <a:chOff x="3430056" y="752463"/>
            <a:chExt cx="5331885" cy="5361606"/>
          </a:xfrm>
        </p:grpSpPr>
        <p:pic>
          <p:nvPicPr>
            <p:cNvPr id="5" name="Picture 4"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F710377C-819C-DCD1-F91C-21816B1D9C33}"/>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6" name="Picture 5" descr="A blue circle with black text&#10;&#10;Description automatically generated">
              <a:extLst>
                <a:ext uri="{FF2B5EF4-FFF2-40B4-BE49-F238E27FC236}">
                  <a16:creationId xmlns:a16="http://schemas.microsoft.com/office/drawing/2014/main" id="{03E57A94-114F-7CF5-F9B8-9A5CFD57E12A}"/>
                </a:ext>
              </a:extLst>
            </p:cNvPr>
            <p:cNvPicPr>
              <a:picLocks noChangeAspect="1"/>
            </p:cNvPicPr>
            <p:nvPr/>
          </p:nvPicPr>
          <p:blipFill>
            <a:blip r:embed="rId4"/>
            <a:stretch>
              <a:fillRect/>
            </a:stretch>
          </p:blipFill>
          <p:spPr>
            <a:xfrm>
              <a:off x="3687410" y="4214050"/>
              <a:ext cx="1885945" cy="1900019"/>
            </a:xfrm>
            <a:prstGeom prst="rect">
              <a:avLst/>
            </a:prstGeom>
          </p:spPr>
        </p:pic>
      </p:grpSp>
      <p:sp>
        <p:nvSpPr>
          <p:cNvPr id="3" name="Title 1">
            <a:extLst>
              <a:ext uri="{FF2B5EF4-FFF2-40B4-BE49-F238E27FC236}">
                <a16:creationId xmlns:a16="http://schemas.microsoft.com/office/drawing/2014/main" id="{FA688E86-22E0-3852-44C1-28C4A1FAAE23}"/>
              </a:ext>
            </a:extLst>
          </p:cNvPr>
          <p:cNvSpPr txBox="1">
            <a:spLocks noGrp="1"/>
          </p:cNvSpPr>
          <p:nvPr>
            <p:ph type="title" idx="4294967295"/>
          </p:nvPr>
        </p:nvSpPr>
        <p:spPr>
          <a:xfrm>
            <a:off x="703616" y="2336263"/>
            <a:ext cx="7514695"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Comment pouvons-nous </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mieux</a:t>
            </a: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répondre à la question </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Les soins </a:t>
            </a:r>
            <a:r>
              <a:rPr kumimoji="0" lang="fr-CA" sz="4400" b="1" i="0" u="none" strike="noStrike" kern="1200" cap="none" spc="0" normalizeH="0" baseline="0" noProof="0" err="1">
                <a:ln>
                  <a:noFill/>
                </a:ln>
                <a:solidFill>
                  <a:srgbClr val="3E348F"/>
                </a:solidFill>
                <a:effectLst/>
                <a:uLnTx/>
                <a:uFillTx/>
                <a:latin typeface="Arial" panose="020B0604020202020204" pitchFamily="34" charset="0"/>
                <a:ea typeface="+mj-ea"/>
                <a:cs typeface="Arial" panose="020B0604020202020204" pitchFamily="34" charset="0"/>
              </a:rPr>
              <a:t>seront-ils</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sécuritaires </a:t>
            </a:r>
            <a:b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à l’avenir? »</a:t>
            </a:r>
          </a:p>
        </p:txBody>
      </p:sp>
    </p:spTree>
    <p:extLst>
      <p:ext uri="{BB962C8B-B14F-4D97-AF65-F5344CB8AC3E}">
        <p14:creationId xmlns:p14="http://schemas.microsoft.com/office/powerpoint/2010/main" val="3618857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1CD2E9-6A7F-D329-3CAA-33529AF921EB}"/>
              </a:ext>
            </a:extLst>
          </p:cNvPr>
          <p:cNvSpPr>
            <a:spLocks noGrp="1"/>
          </p:cNvSpPr>
          <p:nvPr>
            <p:ph type="sldNum" sz="quarter" idx="12"/>
          </p:nvPr>
        </p:nvSpPr>
        <p:spPr/>
        <p:txBody>
          <a:bodyPr/>
          <a:lstStyle/>
          <a:p>
            <a:fld id="{7D0AB2B7-A222-44FF-B180-C8F0FD623967}" type="slidenum">
              <a:rPr lang="en-CA" smtClean="0"/>
              <a:t>67</a:t>
            </a:fld>
            <a:endParaRPr lang="en-CA"/>
          </a:p>
        </p:txBody>
      </p:sp>
      <p:grpSp>
        <p:nvGrpSpPr>
          <p:cNvPr id="10" name="Group 9" descr="Illustration du CMSS. L'icône d’intégration et apprentissage (Réagissons-nous et faisons-nous des améliorations?) est mise en évidence.">
            <a:extLst>
              <a:ext uri="{FF2B5EF4-FFF2-40B4-BE49-F238E27FC236}">
                <a16:creationId xmlns:a16="http://schemas.microsoft.com/office/drawing/2014/main" id="{C1E0360A-7410-6BC4-4B6F-355F5AED57BE}"/>
              </a:ext>
            </a:extLst>
          </p:cNvPr>
          <p:cNvGrpSpPr/>
          <p:nvPr/>
        </p:nvGrpSpPr>
        <p:grpSpPr>
          <a:xfrm>
            <a:off x="2894617" y="752463"/>
            <a:ext cx="5867324" cy="5032589"/>
            <a:chOff x="2894617" y="752463"/>
            <a:chExt cx="5867324" cy="5032589"/>
          </a:xfrm>
        </p:grpSpPr>
        <p:pic>
          <p:nvPicPr>
            <p:cNvPr id="6" name="Picture 5"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A188CEBF-BCE0-3F3C-E603-18BE582C9E59}"/>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9" name="Picture 8" descr="A yellow and black sign&#10;&#10;Description automatically generated">
              <a:extLst>
                <a:ext uri="{FF2B5EF4-FFF2-40B4-BE49-F238E27FC236}">
                  <a16:creationId xmlns:a16="http://schemas.microsoft.com/office/drawing/2014/main" id="{D7A530AD-B19F-3114-75B4-874CE055A2AE}"/>
                </a:ext>
              </a:extLst>
            </p:cNvPr>
            <p:cNvPicPr>
              <a:picLocks noChangeAspect="1"/>
            </p:cNvPicPr>
            <p:nvPr/>
          </p:nvPicPr>
          <p:blipFill>
            <a:blip r:embed="rId4"/>
            <a:stretch>
              <a:fillRect/>
            </a:stretch>
          </p:blipFill>
          <p:spPr>
            <a:xfrm>
              <a:off x="2894617" y="2124463"/>
              <a:ext cx="2291625" cy="1900019"/>
            </a:xfrm>
            <a:prstGeom prst="rect">
              <a:avLst/>
            </a:prstGeom>
          </p:spPr>
        </p:pic>
      </p:grpSp>
      <p:sp>
        <p:nvSpPr>
          <p:cNvPr id="11" name="Title 10">
            <a:extLst>
              <a:ext uri="{FF2B5EF4-FFF2-40B4-BE49-F238E27FC236}">
                <a16:creationId xmlns:a16="http://schemas.microsoft.com/office/drawing/2014/main" id="{4158E7B9-65B0-4B8A-255B-7BD8DC14CA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CA" err="1"/>
              <a:t>Intégration</a:t>
            </a:r>
            <a:r>
              <a:rPr lang="en-CA"/>
              <a:t> et </a:t>
            </a:r>
            <a:r>
              <a:rPr lang="en-CA" err="1"/>
              <a:t>apprentissage</a:t>
            </a:r>
            <a:endParaRPr lang="en-CA"/>
          </a:p>
        </p:txBody>
      </p:sp>
    </p:spTree>
    <p:extLst>
      <p:ext uri="{BB962C8B-B14F-4D97-AF65-F5344CB8AC3E}">
        <p14:creationId xmlns:p14="http://schemas.microsoft.com/office/powerpoint/2010/main" val="3664394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BC56D5-9EFF-D486-1365-BC00463D5892}"/>
              </a:ext>
            </a:extLst>
          </p:cNvPr>
          <p:cNvSpPr>
            <a:spLocks noGrp="1"/>
          </p:cNvSpPr>
          <p:nvPr>
            <p:ph type="sldNum" sz="quarter" idx="12"/>
          </p:nvPr>
        </p:nvSpPr>
        <p:spPr/>
        <p:txBody>
          <a:bodyPr/>
          <a:lstStyle/>
          <a:p>
            <a:fld id="{7D0AB2B7-A222-44FF-B180-C8F0FD623967}" type="slidenum">
              <a:rPr lang="en-CA" smtClean="0"/>
              <a:t>68</a:t>
            </a:fld>
            <a:endParaRPr lang="en-CA"/>
          </a:p>
        </p:txBody>
      </p:sp>
      <p:grpSp>
        <p:nvGrpSpPr>
          <p:cNvPr id="12" name="Group 11">
            <a:extLst>
              <a:ext uri="{FF2B5EF4-FFF2-40B4-BE49-F238E27FC236}">
                <a16:creationId xmlns:a16="http://schemas.microsoft.com/office/drawing/2014/main" id="{0DD5EFA6-699B-6454-7303-C1848743BAFF}"/>
              </a:ext>
              <a:ext uri="{C183D7F6-B498-43B3-948B-1728B52AA6E4}">
                <adec:decorative xmlns:adec="http://schemas.microsoft.com/office/drawing/2017/decorative" val="1"/>
              </a:ext>
            </a:extLst>
          </p:cNvPr>
          <p:cNvGrpSpPr/>
          <p:nvPr/>
        </p:nvGrpSpPr>
        <p:grpSpPr>
          <a:xfrm>
            <a:off x="9715236" y="4521621"/>
            <a:ext cx="2136691" cy="1832707"/>
            <a:chOff x="2894617" y="752463"/>
            <a:chExt cx="5867324" cy="5032589"/>
          </a:xfrm>
        </p:grpSpPr>
        <p:pic>
          <p:nvPicPr>
            <p:cNvPr id="13" name="Picture 12"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DB2529E7-A8F5-E7DA-9BB3-17CF3C8DADD4}"/>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4" name="Picture 13" descr="A yellow and black sign&#10;&#10;Description automatically generated">
              <a:extLst>
                <a:ext uri="{FF2B5EF4-FFF2-40B4-BE49-F238E27FC236}">
                  <a16:creationId xmlns:a16="http://schemas.microsoft.com/office/drawing/2014/main" id="{6E614D7D-6013-F80C-B18A-57DC4DD630CA}"/>
                </a:ext>
              </a:extLst>
            </p:cNvPr>
            <p:cNvPicPr>
              <a:picLocks noChangeAspect="1"/>
            </p:cNvPicPr>
            <p:nvPr/>
          </p:nvPicPr>
          <p:blipFill>
            <a:blip r:embed="rId4"/>
            <a:stretch>
              <a:fillRect/>
            </a:stretch>
          </p:blipFill>
          <p:spPr>
            <a:xfrm>
              <a:off x="2894617" y="2124463"/>
              <a:ext cx="2291625" cy="1900019"/>
            </a:xfrm>
            <a:prstGeom prst="rect">
              <a:avLst/>
            </a:prstGeom>
          </p:spPr>
        </p:pic>
      </p:grpSp>
      <p:pic>
        <p:nvPicPr>
          <p:cNvPr id="7" name="Content Placeholder 4" descr="Une photo de deux mains tenant des pièces de casse-tête.">
            <a:extLst>
              <a:ext uri="{FF2B5EF4-FFF2-40B4-BE49-F238E27FC236}">
                <a16:creationId xmlns:a16="http://schemas.microsoft.com/office/drawing/2014/main" id="{AF3E0DA9-AFD0-1C20-1053-B8FDF568E3B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p:blipFill>
        <p:spPr>
          <a:xfrm>
            <a:off x="7209620" y="1867461"/>
            <a:ext cx="3126892" cy="2183991"/>
          </a:xfrm>
          <a:prstGeom prst="rect">
            <a:avLst/>
          </a:prstGeom>
          <a:ln>
            <a:noFill/>
          </a:ln>
          <a:effectLst/>
        </p:spPr>
      </p:pic>
      <p:sp>
        <p:nvSpPr>
          <p:cNvPr id="9" name="Text Placeholder 1">
            <a:extLst>
              <a:ext uri="{FF2B5EF4-FFF2-40B4-BE49-F238E27FC236}">
                <a16:creationId xmlns:a16="http://schemas.microsoft.com/office/drawing/2014/main" id="{90063223-9A5C-380C-8B87-75283179954E}"/>
              </a:ext>
            </a:extLst>
          </p:cNvPr>
          <p:cNvSpPr txBox="1">
            <a:spLocks/>
          </p:cNvSpPr>
          <p:nvPr/>
        </p:nvSpPr>
        <p:spPr>
          <a:xfrm>
            <a:off x="751958" y="3978612"/>
            <a:ext cx="6544388" cy="1915559"/>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Tx/>
              <a:buSzTx/>
              <a:buFont typeface="Arial"/>
              <a:buNone/>
              <a:tabLst/>
              <a:defRPr/>
            </a:pPr>
            <a:r>
              <a:rPr kumimoji="0" lang="fr-CA" sz="1800" b="0" i="1" u="none" strike="noStrike" cap="none" normalizeH="0" baseline="0" noProof="0">
                <a:ln>
                  <a:noFill/>
                </a:ln>
                <a:solidFill>
                  <a:prstClr val="black"/>
                </a:solidFill>
                <a:effectLst/>
                <a:uLnTx/>
                <a:uFillTx/>
                <a:latin typeface="Arial" panose="020B0604020202020204"/>
                <a:ea typeface="+mn-ea"/>
                <a:cs typeface="Lato Light"/>
              </a:rPr>
              <a:t>Ne laissez pas cela devenir la pièce manquante du casse-tête</a:t>
            </a:r>
            <a:r>
              <a:rPr kumimoji="0" lang="fr-CA" sz="1800" b="0" u="none" strike="noStrike" cap="none" normalizeH="0" baseline="0" noProof="0">
                <a:ln>
                  <a:noFill/>
                </a:ln>
                <a:solidFill>
                  <a:prstClr val="black"/>
                </a:solidFill>
                <a:effectLst/>
                <a:uLnTx/>
                <a:uFillTx/>
                <a:latin typeface="Arial" panose="020B0604020202020204"/>
                <a:ea typeface="+mn-ea"/>
                <a:cs typeface="Lato Light"/>
              </a:rPr>
              <a:t>.</a:t>
            </a:r>
          </a:p>
          <a:p>
            <a:pPr marL="0" marR="0" lvl="0" indent="0" algn="l" defTabSz="457200" rtl="0" eaLnBrk="1" fontAlgn="auto" latinLnBrk="0" hangingPunct="1">
              <a:lnSpc>
                <a:spcPct val="100000"/>
              </a:lnSpc>
              <a:spcBef>
                <a:spcPts val="600"/>
              </a:spcBef>
              <a:spcAft>
                <a:spcPts val="0"/>
              </a:spcAft>
              <a:buClrTx/>
              <a:buSzTx/>
              <a:buFont typeface="Arial"/>
              <a:buNone/>
              <a:tabLst/>
              <a:defRPr/>
            </a:pPr>
            <a:r>
              <a:rPr lang="fr-CA" sz="1800" i="1">
                <a:solidFill>
                  <a:prstClr val="black"/>
                </a:solidFill>
                <a:latin typeface="Arial" panose="020B0604020202020204"/>
                <a:cs typeface="Lato Light"/>
              </a:rPr>
              <a:t>Planifiez la manière dont vous intégrerez l’information</a:t>
            </a:r>
            <a:br>
              <a:rPr lang="fr-CA" sz="1800" i="1">
                <a:solidFill>
                  <a:prstClr val="black"/>
                </a:solidFill>
                <a:latin typeface="Arial" panose="020B0604020202020204"/>
                <a:cs typeface="Lato Light"/>
              </a:rPr>
            </a:br>
            <a:r>
              <a:rPr lang="fr-CA" sz="1800" i="1">
                <a:solidFill>
                  <a:prstClr val="black"/>
                </a:solidFill>
                <a:latin typeface="Arial" panose="020B0604020202020204"/>
                <a:cs typeface="Lato Light"/>
              </a:rPr>
              <a:t>et les mesures, ainsi que les canaux d’apprentissage </a:t>
            </a:r>
            <a:br>
              <a:rPr lang="fr-CA" sz="1800" i="1">
                <a:solidFill>
                  <a:prstClr val="black"/>
                </a:solidFill>
                <a:latin typeface="Arial" panose="020B0604020202020204"/>
                <a:cs typeface="Lato Light"/>
              </a:rPr>
            </a:br>
            <a:r>
              <a:rPr lang="fr-CA" sz="1800" i="1">
                <a:solidFill>
                  <a:prstClr val="black"/>
                </a:solidFill>
                <a:latin typeface="Arial" panose="020B0604020202020204"/>
                <a:cs typeface="Lato Light"/>
              </a:rPr>
              <a:t>et d’amélioration que vous avez mis en place.</a:t>
            </a:r>
          </a:p>
          <a:p>
            <a:pPr marL="0" marR="0" lvl="0" indent="0" algn="l" defTabSz="457200" rtl="0" eaLnBrk="1" fontAlgn="auto" latinLnBrk="0" hangingPunct="1">
              <a:lnSpc>
                <a:spcPct val="100000"/>
              </a:lnSpc>
              <a:spcBef>
                <a:spcPts val="600"/>
              </a:spcBef>
              <a:spcAft>
                <a:spcPts val="0"/>
              </a:spcAft>
              <a:buClrTx/>
              <a:buSzTx/>
              <a:buFont typeface="Arial"/>
              <a:buNone/>
              <a:tabLst/>
              <a:defRPr/>
            </a:pPr>
            <a:r>
              <a:rPr kumimoji="0" lang="fr-CA" sz="1800" b="0" i="1" u="none" strike="noStrike" cap="none" normalizeH="0" baseline="0" noProof="0">
                <a:ln>
                  <a:noFill/>
                </a:ln>
                <a:solidFill>
                  <a:prstClr val="black"/>
                </a:solidFill>
                <a:effectLst/>
                <a:uLnTx/>
                <a:uFillTx/>
                <a:latin typeface="Arial" panose="020B0604020202020204"/>
                <a:ea typeface="+mn-ea"/>
                <a:cs typeface="Lato Light"/>
              </a:rPr>
              <a:t>Un système d’apprentissage est un système sécuritaire!</a:t>
            </a:r>
          </a:p>
          <a:p>
            <a:pPr marL="0" marR="0" lvl="0" indent="0" algn="l" defTabSz="457200" rtl="0" eaLnBrk="1" fontAlgn="auto" latinLnBrk="0" hangingPunct="1">
              <a:lnSpc>
                <a:spcPct val="100000"/>
              </a:lnSpc>
              <a:spcBef>
                <a:spcPts val="600"/>
              </a:spcBef>
              <a:spcAft>
                <a:spcPts val="0"/>
              </a:spcAft>
              <a:buClrTx/>
              <a:buSzTx/>
              <a:buFont typeface="Arial"/>
              <a:buNone/>
              <a:tabLst/>
              <a:defRPr/>
            </a:pPr>
            <a:endParaRPr kumimoji="0" lang="en-US" sz="1800" b="0" i="1" u="none" strike="noStrike" kern="1200" cap="none" spc="0" normalizeH="0" baseline="0" noProof="0">
              <a:ln>
                <a:noFill/>
              </a:ln>
              <a:solidFill>
                <a:prstClr val="black"/>
              </a:solidFill>
              <a:effectLst/>
              <a:uLnTx/>
              <a:uFillTx/>
              <a:latin typeface="Arial" panose="020B0604020202020204"/>
              <a:ea typeface="+mn-ea"/>
              <a:cs typeface="Lato Light"/>
            </a:endParaRPr>
          </a:p>
        </p:txBody>
      </p:sp>
      <p:sp>
        <p:nvSpPr>
          <p:cNvPr id="8" name="Content Placeholder 1">
            <a:extLst>
              <a:ext uri="{FF2B5EF4-FFF2-40B4-BE49-F238E27FC236}">
                <a16:creationId xmlns:a16="http://schemas.microsoft.com/office/drawing/2014/main" id="{9911C622-55BC-7A26-2AD2-2E4D3FEB8B0A}"/>
              </a:ext>
            </a:extLst>
          </p:cNvPr>
          <p:cNvSpPr txBox="1">
            <a:spLocks/>
          </p:cNvSpPr>
          <p:nvPr/>
        </p:nvSpPr>
        <p:spPr>
          <a:xfrm>
            <a:off x="575316" y="2585860"/>
            <a:ext cx="6147517" cy="2469311"/>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fr-CA" sz="1800"/>
              <a:t>L’</a:t>
            </a:r>
            <a:r>
              <a:rPr lang="fr-CA" sz="1800" i="1"/>
              <a:t>intégration et l’apprentissage </a:t>
            </a:r>
            <a:r>
              <a:rPr lang="fr-CA" sz="1800"/>
              <a:t>consistent à développer des systèmes pour promouvoir un cycle d’apprentissage et de partage tiré des incidents de sécurité, des multiples sources de renseignements sur la sécurité </a:t>
            </a:r>
            <a:br>
              <a:rPr lang="fr-CA" sz="1800"/>
            </a:br>
            <a:r>
              <a:rPr lang="fr-CA" sz="1800"/>
              <a:t>et d’idées élaborées dans d’autres domaines.</a:t>
            </a:r>
          </a:p>
          <a:p>
            <a:pPr>
              <a:buClr>
                <a:schemeClr val="tx1"/>
              </a:buClr>
            </a:pPr>
            <a:endParaRPr lang="en-US" sz="1800"/>
          </a:p>
        </p:txBody>
      </p:sp>
      <p:sp>
        <p:nvSpPr>
          <p:cNvPr id="6" name="Title 4">
            <a:extLst>
              <a:ext uri="{FF2B5EF4-FFF2-40B4-BE49-F238E27FC236}">
                <a16:creationId xmlns:a16="http://schemas.microsoft.com/office/drawing/2014/main" id="{9E5DA3FD-C7CA-0A6D-6BEF-45CD78004DB4}"/>
              </a:ext>
            </a:extLst>
          </p:cNvPr>
          <p:cNvSpPr txBox="1">
            <a:spLocks noGrp="1"/>
          </p:cNvSpPr>
          <p:nvPr>
            <p:ph type="title" idx="4294967295"/>
          </p:nvPr>
        </p:nvSpPr>
        <p:spPr>
          <a:xfrm>
            <a:off x="838200" y="365125"/>
            <a:ext cx="9474724" cy="25586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0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t>Intégration et apprentissage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0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Est-ce que nous répondons de mieux en mieux aux besoins?</a:t>
            </a:r>
          </a:p>
        </p:txBody>
      </p:sp>
    </p:spTree>
    <p:extLst>
      <p:ext uri="{BB962C8B-B14F-4D97-AF65-F5344CB8AC3E}">
        <p14:creationId xmlns:p14="http://schemas.microsoft.com/office/powerpoint/2010/main" val="3608683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BC56D5-9EFF-D486-1365-BC00463D5892}"/>
              </a:ext>
            </a:extLst>
          </p:cNvPr>
          <p:cNvSpPr>
            <a:spLocks noGrp="1"/>
          </p:cNvSpPr>
          <p:nvPr>
            <p:ph type="sldNum" sz="quarter" idx="12"/>
          </p:nvPr>
        </p:nvSpPr>
        <p:spPr/>
        <p:txBody>
          <a:bodyPr/>
          <a:lstStyle/>
          <a:p>
            <a:fld id="{7D0AB2B7-A222-44FF-B180-C8F0FD623967}" type="slidenum">
              <a:rPr lang="en-CA" smtClean="0"/>
              <a:t>69</a:t>
            </a:fld>
            <a:endParaRPr lang="en-CA"/>
          </a:p>
        </p:txBody>
      </p:sp>
      <p:grpSp>
        <p:nvGrpSpPr>
          <p:cNvPr id="5" name="Group 4">
            <a:extLst>
              <a:ext uri="{FF2B5EF4-FFF2-40B4-BE49-F238E27FC236}">
                <a16:creationId xmlns:a16="http://schemas.microsoft.com/office/drawing/2014/main" id="{356C9455-D445-CB52-5AB8-C7AE25F2B289}"/>
              </a:ext>
              <a:ext uri="{C183D7F6-B498-43B3-948B-1728B52AA6E4}">
                <adec:decorative xmlns:adec="http://schemas.microsoft.com/office/drawing/2017/decorative" val="1"/>
              </a:ext>
            </a:extLst>
          </p:cNvPr>
          <p:cNvGrpSpPr/>
          <p:nvPr/>
        </p:nvGrpSpPr>
        <p:grpSpPr>
          <a:xfrm>
            <a:off x="9715236" y="4521621"/>
            <a:ext cx="2136691" cy="1832707"/>
            <a:chOff x="2894617" y="752463"/>
            <a:chExt cx="5867324" cy="5032589"/>
          </a:xfrm>
        </p:grpSpPr>
        <p:pic>
          <p:nvPicPr>
            <p:cNvPr id="7" name="Picture 6"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7C574BC2-BA59-B815-F868-F07288F2F0A2}"/>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8" name="Picture 7" descr="A yellow and black sign&#10;&#10;Description automatically generated">
              <a:extLst>
                <a:ext uri="{FF2B5EF4-FFF2-40B4-BE49-F238E27FC236}">
                  <a16:creationId xmlns:a16="http://schemas.microsoft.com/office/drawing/2014/main" id="{C6167ED9-7C90-7383-C4DC-F3531AD4B41F}"/>
                </a:ext>
              </a:extLst>
            </p:cNvPr>
            <p:cNvPicPr>
              <a:picLocks noChangeAspect="1"/>
            </p:cNvPicPr>
            <p:nvPr/>
          </p:nvPicPr>
          <p:blipFill>
            <a:blip r:embed="rId4"/>
            <a:stretch>
              <a:fillRect/>
            </a:stretch>
          </p:blipFill>
          <p:spPr>
            <a:xfrm>
              <a:off x="2894617" y="2124463"/>
              <a:ext cx="2291625" cy="1900019"/>
            </a:xfrm>
            <a:prstGeom prst="rect">
              <a:avLst/>
            </a:prstGeom>
          </p:spPr>
        </p:pic>
      </p:grpSp>
      <p:sp>
        <p:nvSpPr>
          <p:cNvPr id="6" name="Title 4">
            <a:extLst>
              <a:ext uri="{FF2B5EF4-FFF2-40B4-BE49-F238E27FC236}">
                <a16:creationId xmlns:a16="http://schemas.microsoft.com/office/drawing/2014/main" id="{9E5DA3FD-C7CA-0A6D-6BEF-45CD78004DB4}"/>
              </a:ext>
            </a:extLst>
          </p:cNvPr>
          <p:cNvSpPr txBox="1">
            <a:spLocks noGrp="1"/>
          </p:cNvSpPr>
          <p:nvPr>
            <p:ph type="title" idx="4294967295"/>
          </p:nvPr>
        </p:nvSpPr>
        <p:spPr>
          <a:xfrm>
            <a:off x="838200" y="365125"/>
            <a:ext cx="9433142" cy="25586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fr-CA" sz="44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Compréhension élargie </a:t>
            </a:r>
            <a:br>
              <a:rPr kumimoji="0" lang="fr-CA" sz="44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br>
            <a:r>
              <a:rPr kumimoji="0" lang="fr-CA" sz="44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et partagée de « ce qu’est </a:t>
            </a:r>
            <a:br>
              <a:rPr kumimoji="0" lang="fr-CA" sz="44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br>
            <a:r>
              <a:rPr kumimoji="0" lang="fr-CA" sz="44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la sécurité »</a:t>
            </a:r>
          </a:p>
        </p:txBody>
      </p:sp>
      <p:pic>
        <p:nvPicPr>
          <p:cNvPr id="13" name="Picture 12" descr="Un visuel du CMSS. &#10;&#10;Un visuel d'une tresse où chaque fil représente un des thèmes du CMSS.">
            <a:extLst>
              <a:ext uri="{FF2B5EF4-FFF2-40B4-BE49-F238E27FC236}">
                <a16:creationId xmlns:a16="http://schemas.microsoft.com/office/drawing/2014/main" id="{6A55378C-53ED-F141-C6A1-B677084F5C06}"/>
              </a:ext>
            </a:extLst>
          </p:cNvPr>
          <p:cNvPicPr>
            <a:picLocks noChangeAspect="1"/>
          </p:cNvPicPr>
          <p:nvPr/>
        </p:nvPicPr>
        <p:blipFill>
          <a:blip r:embed="rId5"/>
          <a:srcRect/>
          <a:stretch/>
        </p:blipFill>
        <p:spPr>
          <a:xfrm>
            <a:off x="5111750" y="2462881"/>
            <a:ext cx="7073899" cy="1841500"/>
          </a:xfrm>
          <a:prstGeom prst="rect">
            <a:avLst/>
          </a:prstGeom>
        </p:spPr>
      </p:pic>
      <p:pic>
        <p:nvPicPr>
          <p:cNvPr id="14" name="Picture 13"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5D4FB998-6E28-6147-6305-F07F34C6008B}"/>
              </a:ext>
            </a:extLst>
          </p:cNvPr>
          <p:cNvPicPr>
            <a:picLocks noChangeAspect="1"/>
          </p:cNvPicPr>
          <p:nvPr/>
        </p:nvPicPr>
        <p:blipFill>
          <a:blip r:embed="rId3">
            <a:alphaModFix/>
          </a:blip>
          <a:stretch>
            <a:fillRect/>
          </a:stretch>
        </p:blipFill>
        <p:spPr>
          <a:xfrm>
            <a:off x="768772" y="2275829"/>
            <a:ext cx="3927128" cy="3706685"/>
          </a:xfrm>
          <a:prstGeom prst="rect">
            <a:avLst/>
          </a:prstGeom>
          <a:effectLst/>
        </p:spPr>
      </p:pic>
    </p:spTree>
    <p:extLst>
      <p:ext uri="{BB962C8B-B14F-4D97-AF65-F5344CB8AC3E}">
        <p14:creationId xmlns:p14="http://schemas.microsoft.com/office/powerpoint/2010/main" val="3835321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C6186-B391-9927-8165-6677314A61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B2B7-A222-44FF-B180-C8F0FD623967}"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7EF52065-25A7-68A3-10E4-1EA76648DA6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0767" y="450885"/>
            <a:ext cx="3860105" cy="1879939"/>
          </a:xfrm>
          <a:prstGeom prst="rect">
            <a:avLst/>
          </a:prstGeom>
        </p:spPr>
      </p:pic>
      <p:pic>
        <p:nvPicPr>
          <p:cNvPr id="4" name="Picture 3">
            <a:extLst>
              <a:ext uri="{FF2B5EF4-FFF2-40B4-BE49-F238E27FC236}">
                <a16:creationId xmlns:a16="http://schemas.microsoft.com/office/drawing/2014/main" id="{6B0809F3-EFF9-D526-2372-4DC5B3FDBD1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621" y="2110910"/>
            <a:ext cx="3860105" cy="1818165"/>
          </a:xfrm>
          <a:prstGeom prst="rect">
            <a:avLst/>
          </a:prstGeom>
        </p:spPr>
      </p:pic>
      <p:pic>
        <p:nvPicPr>
          <p:cNvPr id="5" name="Picture 4" descr="A pink heart with black background">
            <a:extLst>
              <a:ext uri="{FF2B5EF4-FFF2-40B4-BE49-F238E27FC236}">
                <a16:creationId xmlns:a16="http://schemas.microsoft.com/office/drawing/2014/main" id="{213476FE-2B07-112B-4448-DD6521794F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9480" y="4380144"/>
            <a:ext cx="3860105" cy="1818165"/>
          </a:xfrm>
          <a:prstGeom prst="rect">
            <a:avLst/>
          </a:prstGeom>
        </p:spPr>
      </p:pic>
      <p:pic>
        <p:nvPicPr>
          <p:cNvPr id="6" name="Picture 5">
            <a:extLst>
              <a:ext uri="{FF2B5EF4-FFF2-40B4-BE49-F238E27FC236}">
                <a16:creationId xmlns:a16="http://schemas.microsoft.com/office/drawing/2014/main" id="{B659D493-302C-2C26-FC49-B08976C14C4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3839" y="4392263"/>
            <a:ext cx="3860105" cy="1818165"/>
          </a:xfrm>
          <a:prstGeom prst="rect">
            <a:avLst/>
          </a:prstGeom>
        </p:spPr>
      </p:pic>
      <p:pic>
        <p:nvPicPr>
          <p:cNvPr id="7" name="Picture 6">
            <a:extLst>
              <a:ext uri="{FF2B5EF4-FFF2-40B4-BE49-F238E27FC236}">
                <a16:creationId xmlns:a16="http://schemas.microsoft.com/office/drawing/2014/main" id="{72D48B33-624F-376B-3727-A83B41327B84}"/>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29138" y="2110909"/>
            <a:ext cx="3860105" cy="1818165"/>
          </a:xfrm>
          <a:prstGeom prst="rect">
            <a:avLst/>
          </a:prstGeom>
        </p:spPr>
      </p:pic>
      <p:sp>
        <p:nvSpPr>
          <p:cNvPr id="8" name="TextBox 7">
            <a:extLst>
              <a:ext uri="{FF2B5EF4-FFF2-40B4-BE49-F238E27FC236}">
                <a16:creationId xmlns:a16="http://schemas.microsoft.com/office/drawing/2014/main" id="{B70B00DD-5EA9-1B0F-53F6-57C47DA59C7A}"/>
              </a:ext>
            </a:extLst>
          </p:cNvPr>
          <p:cNvSpPr txBox="1"/>
          <p:nvPr/>
        </p:nvSpPr>
        <p:spPr>
          <a:xfrm>
            <a:off x="1028202" y="2962183"/>
            <a:ext cx="2801724" cy="93871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CA" sz="1100" b="0" i="0" u="none" strike="noStrike" kern="1200" cap="none" spc="0" normalizeH="0" baseline="0" noProof="0">
                <a:ln>
                  <a:noFill/>
                </a:ln>
                <a:solidFill>
                  <a:prstClr val="black"/>
                </a:solidFill>
                <a:effectLst/>
                <a:uLnTx/>
                <a:uFillTx/>
                <a:latin typeface="Arial" panose="020B0604020202020204"/>
                <a:ea typeface="+mn-ea"/>
                <a:cs typeface="+mn-cs"/>
              </a:rPr>
              <a:t>Savoir comment susciter des commentaires et favoriser</a:t>
            </a:r>
            <a:br>
              <a:rPr kumimoji="0" lang="fr-CA" sz="1100" b="0" i="0" u="none" strike="noStrike" kern="1200" cap="none" spc="0" normalizeH="0" baseline="0" noProof="0">
                <a:ln>
                  <a:noFill/>
                </a:ln>
                <a:solidFill>
                  <a:prstClr val="black"/>
                </a:solidFill>
                <a:effectLst/>
                <a:uLnTx/>
                <a:uFillTx/>
                <a:latin typeface="Arial" panose="020B0604020202020204"/>
                <a:ea typeface="+mn-ea"/>
                <a:cs typeface="+mn-cs"/>
              </a:rPr>
            </a:br>
            <a:r>
              <a:rPr kumimoji="0" lang="fr-CA" sz="1100" b="0" i="0" u="none" strike="noStrike" kern="1200" cap="none" spc="0" normalizeH="0" baseline="0" noProof="0">
                <a:ln>
                  <a:noFill/>
                </a:ln>
                <a:solidFill>
                  <a:prstClr val="black"/>
                </a:solidFill>
                <a:effectLst/>
                <a:uLnTx/>
                <a:uFillTx/>
                <a:latin typeface="Arial" panose="020B0604020202020204"/>
                <a:ea typeface="+mn-ea"/>
                <a:cs typeface="+mn-cs"/>
              </a:rPr>
              <a:t>l’apprentissage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CA" sz="1100" b="0" i="0" u="none" strike="noStrike" kern="1200" cap="none" spc="0" normalizeH="0" baseline="0" noProof="0">
                <a:ln>
                  <a:noFill/>
                </a:ln>
                <a:solidFill>
                  <a:prstClr val="black"/>
                </a:solidFill>
                <a:effectLst/>
                <a:uLnTx/>
                <a:uFillTx/>
                <a:latin typeface="Arial" panose="020B0604020202020204"/>
                <a:ea typeface="+mn-ea"/>
                <a:cs typeface="+mn-cs"/>
              </a:rPr>
              <a:t>Prévenir le brouillard de l’intégration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C79D37DC-9474-4CB1-277A-78ABC7D3DD62}"/>
              </a:ext>
            </a:extLst>
          </p:cNvPr>
          <p:cNvSpPr txBox="1"/>
          <p:nvPr/>
        </p:nvSpPr>
        <p:spPr>
          <a:xfrm>
            <a:off x="1386845" y="2372457"/>
            <a:ext cx="22797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a:ln>
                  <a:noFill/>
                </a:ln>
                <a:solidFill>
                  <a:prstClr val="black"/>
                </a:solidFill>
                <a:effectLst/>
                <a:uLnTx/>
                <a:uFillTx/>
                <a:latin typeface="Arial" panose="020B0604020202020204"/>
                <a:ea typeface="+mn-ea"/>
                <a:cs typeface="+mn-cs"/>
              </a:rPr>
              <a:t>Intégration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a:ln>
                  <a:noFill/>
                </a:ln>
                <a:solidFill>
                  <a:prstClr val="black"/>
                </a:solidFill>
                <a:effectLst/>
                <a:uLnTx/>
                <a:uFillTx/>
                <a:latin typeface="Arial" panose="020B0604020202020204"/>
                <a:ea typeface="+mn-ea"/>
                <a:cs typeface="+mn-cs"/>
              </a:rPr>
              <a:t>et apprentissage</a:t>
            </a:r>
          </a:p>
        </p:txBody>
      </p:sp>
      <p:sp>
        <p:nvSpPr>
          <p:cNvPr id="10" name="TextBox 9">
            <a:extLst>
              <a:ext uri="{FF2B5EF4-FFF2-40B4-BE49-F238E27FC236}">
                <a16:creationId xmlns:a16="http://schemas.microsoft.com/office/drawing/2014/main" id="{5798A07B-C292-4ACA-8500-CCAF3813AB37}"/>
              </a:ext>
            </a:extLst>
          </p:cNvPr>
          <p:cNvSpPr txBox="1"/>
          <p:nvPr/>
        </p:nvSpPr>
        <p:spPr>
          <a:xfrm>
            <a:off x="2036865" y="5280620"/>
            <a:ext cx="3354887" cy="110799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CA" sz="1100" b="0" i="0" u="none" strike="noStrike" kern="1200" cap="none" spc="0" normalizeH="0" baseline="0" noProof="0">
                <a:ln>
                  <a:noFill/>
                </a:ln>
                <a:solidFill>
                  <a:prstClr val="black"/>
                </a:solidFill>
                <a:effectLst/>
                <a:uLnTx/>
                <a:uFillTx/>
                <a:latin typeface="Arial" panose="020B0604020202020204"/>
                <a:ea typeface="+mn-ea"/>
                <a:cs typeface="+mn-cs"/>
              </a:rPr>
              <a:t>Voir différemment d’autres ensembles de données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CA" sz="1100" b="0" i="0" u="none" strike="noStrike" kern="1200" cap="none" spc="0" normalizeH="0" baseline="0" noProof="0">
                <a:ln>
                  <a:noFill/>
                </a:ln>
                <a:solidFill>
                  <a:prstClr val="black"/>
                </a:solidFill>
                <a:effectLst/>
                <a:uLnTx/>
                <a:uFillTx/>
                <a:latin typeface="Arial" panose="020B0604020202020204"/>
                <a:ea typeface="+mn-ea"/>
                <a:cs typeface="+mn-cs"/>
              </a:rPr>
              <a:t>Analyse prospective visant à cerner </a:t>
            </a:r>
            <a:r>
              <a:rPr kumimoji="0" lang="fr-CA" sz="1100" b="0" i="0" u="none" strike="noStrike" kern="1200" cap="none" spc="0" normalizeH="0" baseline="0" noProof="0" err="1">
                <a:ln>
                  <a:noFill/>
                </a:ln>
                <a:solidFill>
                  <a:prstClr val="black"/>
                </a:solidFill>
                <a:effectLst/>
                <a:uLnTx/>
                <a:uFillTx/>
                <a:latin typeface="Arial" panose="020B0604020202020204"/>
                <a:ea typeface="+mn-ea"/>
                <a:cs typeface="+mn-cs"/>
              </a:rPr>
              <a:t>proactivement</a:t>
            </a:r>
            <a:r>
              <a:rPr kumimoji="0" lang="fr-CA" sz="1100" b="0" i="0" u="none" strike="noStrike" kern="1200" cap="none" spc="0" normalizeH="0" baseline="0" noProof="0">
                <a:ln>
                  <a:noFill/>
                </a:ln>
                <a:solidFill>
                  <a:prstClr val="black"/>
                </a:solidFill>
                <a:effectLst/>
                <a:uLnTx/>
                <a:uFillTx/>
                <a:latin typeface="Arial" panose="020B0604020202020204"/>
                <a:ea typeface="+mn-ea"/>
                <a:cs typeface="+mn-cs"/>
              </a:rPr>
              <a:t> les problèmes de sécurité émergents et futurs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275EB06-DF61-22CD-B5C6-ADBD07E78F01}"/>
              </a:ext>
            </a:extLst>
          </p:cNvPr>
          <p:cNvSpPr txBox="1"/>
          <p:nvPr/>
        </p:nvSpPr>
        <p:spPr>
          <a:xfrm>
            <a:off x="2387925" y="4661447"/>
            <a:ext cx="26370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a:ln>
                  <a:noFill/>
                </a:ln>
                <a:solidFill>
                  <a:prstClr val="black"/>
                </a:solidFill>
                <a:effectLst/>
                <a:uLnTx/>
                <a:uFillTx/>
                <a:latin typeface="Arial" panose="020B0604020202020204"/>
                <a:ea typeface="+mn-ea"/>
                <a:cs typeface="+mn-cs"/>
              </a:rPr>
              <a:t>Anticipation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a:ln>
                  <a:noFill/>
                </a:ln>
                <a:solidFill>
                  <a:prstClr val="black"/>
                </a:solidFill>
                <a:effectLst/>
                <a:uLnTx/>
                <a:uFillTx/>
                <a:latin typeface="Arial" panose="020B0604020202020204"/>
                <a:ea typeface="+mn-ea"/>
                <a:cs typeface="+mn-cs"/>
              </a:rPr>
              <a:t>et état de préparation</a:t>
            </a:r>
          </a:p>
        </p:txBody>
      </p:sp>
      <p:sp>
        <p:nvSpPr>
          <p:cNvPr id="11" name="TextBox 10">
            <a:extLst>
              <a:ext uri="{FF2B5EF4-FFF2-40B4-BE49-F238E27FC236}">
                <a16:creationId xmlns:a16="http://schemas.microsoft.com/office/drawing/2014/main" id="{82D26C9E-B579-8555-24BF-95A1D42542CB}"/>
              </a:ext>
            </a:extLst>
          </p:cNvPr>
          <p:cNvSpPr txBox="1"/>
          <p:nvPr/>
        </p:nvSpPr>
        <p:spPr>
          <a:xfrm>
            <a:off x="6903663" y="5261935"/>
            <a:ext cx="3354887" cy="110799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CA" sz="1100" b="0" i="0" u="none" strike="noStrike" kern="1200" cap="none" spc="0" normalizeH="0" baseline="0" noProof="0">
                <a:ln>
                  <a:noFill/>
                </a:ln>
                <a:solidFill>
                  <a:prstClr val="white"/>
                </a:solidFill>
                <a:effectLst/>
                <a:uLnTx/>
                <a:uFillTx/>
                <a:latin typeface="Arial" panose="020B0604020202020204"/>
                <a:ea typeface="+mn-ea"/>
                <a:cs typeface="+mn-cs"/>
              </a:rPr>
              <a:t>Capacité à se concentrer sur le </a:t>
            </a:r>
            <a:br>
              <a:rPr kumimoji="0" lang="fr-CA" sz="1100" b="0" i="0" u="none" strike="noStrike" kern="1200" cap="none" spc="0" normalizeH="0" baseline="0" noProof="0">
                <a:ln>
                  <a:noFill/>
                </a:ln>
                <a:solidFill>
                  <a:prstClr val="white"/>
                </a:solidFill>
                <a:effectLst/>
                <a:uLnTx/>
                <a:uFillTx/>
                <a:latin typeface="Arial" panose="020B0604020202020204"/>
                <a:ea typeface="+mn-ea"/>
                <a:cs typeface="+mn-cs"/>
              </a:rPr>
            </a:br>
            <a:r>
              <a:rPr kumimoji="0" lang="fr-CA" sz="1100" b="0" i="0" u="none" strike="noStrike" kern="1200" cap="none" spc="0" normalizeH="0" baseline="0" noProof="0">
                <a:ln>
                  <a:noFill/>
                </a:ln>
                <a:solidFill>
                  <a:prstClr val="white"/>
                </a:solidFill>
                <a:effectLst/>
                <a:uLnTx/>
                <a:uFillTx/>
                <a:latin typeface="Arial" panose="020B0604020202020204"/>
                <a:ea typeface="+mn-ea"/>
                <a:cs typeface="+mn-cs"/>
              </a:rPr>
              <a:t>« travail accompli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CA" sz="1100" b="0" i="0" u="none" strike="noStrike" kern="1200" cap="none" spc="0" normalizeH="0" baseline="0" noProof="0">
                <a:ln>
                  <a:noFill/>
                </a:ln>
                <a:solidFill>
                  <a:prstClr val="white"/>
                </a:solidFill>
                <a:effectLst/>
                <a:uLnTx/>
                <a:uFillTx/>
                <a:latin typeface="Arial" panose="020B0604020202020204"/>
                <a:ea typeface="+mn-ea"/>
                <a:cs typeface="+mn-cs"/>
              </a:rPr>
              <a:t>Créer un sentiment de sécurité psychologique au moment de recueillir </a:t>
            </a:r>
            <a:br>
              <a:rPr kumimoji="0" lang="fr-CA" sz="1100" b="0" i="0" u="none" strike="noStrike" kern="1200" cap="none" spc="0" normalizeH="0" baseline="0" noProof="0">
                <a:ln>
                  <a:noFill/>
                </a:ln>
                <a:solidFill>
                  <a:prstClr val="white"/>
                </a:solidFill>
                <a:effectLst/>
                <a:uLnTx/>
                <a:uFillTx/>
                <a:latin typeface="Arial" panose="020B0604020202020204"/>
                <a:ea typeface="+mn-ea"/>
                <a:cs typeface="+mn-cs"/>
              </a:rPr>
            </a:br>
            <a:r>
              <a:rPr kumimoji="0" lang="fr-CA" sz="1100" b="0" i="0" u="none" strike="noStrike" kern="1200" cap="none" spc="0" normalizeH="0" baseline="0" noProof="0">
                <a:ln>
                  <a:noFill/>
                </a:ln>
                <a:solidFill>
                  <a:prstClr val="white"/>
                </a:solidFill>
                <a:effectLst/>
                <a:uLnTx/>
                <a:uFillTx/>
                <a:latin typeface="Arial" panose="020B0604020202020204"/>
                <a:ea typeface="+mn-ea"/>
                <a:cs typeface="+mn-cs"/>
              </a:rPr>
              <a:t>des commentaires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FE318674-24E4-248C-8433-4BB648F67C21}"/>
              </a:ext>
            </a:extLst>
          </p:cNvPr>
          <p:cNvSpPr txBox="1"/>
          <p:nvPr/>
        </p:nvSpPr>
        <p:spPr>
          <a:xfrm>
            <a:off x="7315841" y="4517194"/>
            <a:ext cx="291144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1" i="0" u="none" strike="noStrike" kern="1200" cap="none" spc="0" normalizeH="0" baseline="0" noProof="0">
                <a:ln>
                  <a:noFill/>
                </a:ln>
                <a:solidFill>
                  <a:prstClr val="white"/>
                </a:solidFill>
                <a:effectLst/>
                <a:uLnTx/>
                <a:uFillTx/>
                <a:latin typeface="Arial" panose="020B0604020202020204"/>
                <a:ea typeface="+mn-ea"/>
                <a:cs typeface="+mn-cs"/>
              </a:rPr>
              <a:t>Sensibilité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1" i="0" u="none" strike="noStrike" kern="1200" cap="none" spc="0" normalizeH="0" baseline="0" noProof="0">
                <a:ln>
                  <a:noFill/>
                </a:ln>
                <a:solidFill>
                  <a:prstClr val="white"/>
                </a:solidFill>
                <a:effectLst/>
                <a:uLnTx/>
                <a:uFillTx/>
                <a:latin typeface="Arial" panose="020B0604020202020204"/>
                <a:ea typeface="+mn-ea"/>
                <a:cs typeface="+mn-cs"/>
              </a:rPr>
              <a:t>au déroulement </a:t>
            </a:r>
            <a:br>
              <a:rPr kumimoji="0" lang="fr-CA" sz="1500" b="1" i="0" u="none" strike="noStrike" kern="1200" cap="none" spc="0" normalizeH="0" baseline="0" noProof="0">
                <a:ln>
                  <a:noFill/>
                </a:ln>
                <a:solidFill>
                  <a:prstClr val="white"/>
                </a:solidFill>
                <a:effectLst/>
                <a:uLnTx/>
                <a:uFillTx/>
                <a:latin typeface="Arial" panose="020B0604020202020204"/>
                <a:ea typeface="+mn-ea"/>
                <a:cs typeface="+mn-cs"/>
              </a:rPr>
            </a:br>
            <a:r>
              <a:rPr kumimoji="0" lang="fr-CA" sz="1500" b="1" i="0" u="none" strike="noStrike" kern="1200" cap="none" spc="0" normalizeH="0" baseline="0" noProof="0">
                <a:ln>
                  <a:noFill/>
                </a:ln>
                <a:solidFill>
                  <a:prstClr val="white"/>
                </a:solidFill>
                <a:effectLst/>
                <a:uLnTx/>
                <a:uFillTx/>
                <a:latin typeface="Arial" panose="020B0604020202020204"/>
                <a:ea typeface="+mn-ea"/>
                <a:cs typeface="+mn-cs"/>
              </a:rPr>
              <a:t>des activités</a:t>
            </a:r>
          </a:p>
        </p:txBody>
      </p:sp>
      <p:sp>
        <p:nvSpPr>
          <p:cNvPr id="12" name="TextBox 11">
            <a:extLst>
              <a:ext uri="{FF2B5EF4-FFF2-40B4-BE49-F238E27FC236}">
                <a16:creationId xmlns:a16="http://schemas.microsoft.com/office/drawing/2014/main" id="{AF0D8577-C490-8B17-ED9F-F122AABD9DE7}"/>
              </a:ext>
            </a:extLst>
          </p:cNvPr>
          <p:cNvSpPr txBox="1"/>
          <p:nvPr/>
        </p:nvSpPr>
        <p:spPr>
          <a:xfrm>
            <a:off x="8496235" y="2975562"/>
            <a:ext cx="3143441" cy="93871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CA" sz="1100" b="0" i="0" u="none" strike="noStrike" kern="1200" cap="none" spc="0" normalizeH="0" baseline="0" noProof="0">
                <a:ln>
                  <a:noFill/>
                </a:ln>
                <a:solidFill>
                  <a:prstClr val="white"/>
                </a:solidFill>
                <a:effectLst/>
                <a:uLnTx/>
                <a:uFillTx/>
                <a:latin typeface="Arial" panose="020B0604020202020204"/>
                <a:ea typeface="+mn-ea"/>
                <a:cs typeface="+mn-cs"/>
              </a:rPr>
              <a:t>Normalisation des systèmes et des processus peu fiables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CA" sz="1100" b="0" i="0" u="none" strike="noStrike" kern="1200" cap="none" spc="0" normalizeH="0" baseline="0" noProof="0">
                <a:ln>
                  <a:noFill/>
                </a:ln>
                <a:solidFill>
                  <a:prstClr val="white"/>
                </a:solidFill>
                <a:effectLst/>
                <a:uLnTx/>
                <a:uFillTx/>
                <a:latin typeface="Arial" panose="020B0604020202020204"/>
                <a:ea typeface="+mn-ea"/>
                <a:cs typeface="+mn-cs"/>
              </a:rPr>
              <a:t>Comprendre les limites des audits des systèmes et des processus cliniques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FF685BC7-3CBA-9E56-5D31-9547887B5870}"/>
              </a:ext>
            </a:extLst>
          </p:cNvPr>
          <p:cNvSpPr txBox="1"/>
          <p:nvPr/>
        </p:nvSpPr>
        <p:spPr>
          <a:xfrm>
            <a:off x="8826434" y="2631361"/>
            <a:ext cx="18343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a:ln>
                  <a:noFill/>
                </a:ln>
                <a:solidFill>
                  <a:prstClr val="white"/>
                </a:solidFill>
                <a:effectLst/>
                <a:uLnTx/>
                <a:uFillTx/>
                <a:latin typeface="Arial" panose="020B0604020202020204"/>
                <a:ea typeface="+mn-ea"/>
                <a:cs typeface="+mn-cs"/>
              </a:rPr>
              <a:t>Fiabilité</a:t>
            </a:r>
          </a:p>
        </p:txBody>
      </p:sp>
      <p:sp>
        <p:nvSpPr>
          <p:cNvPr id="9" name="TextBox 8">
            <a:extLst>
              <a:ext uri="{FF2B5EF4-FFF2-40B4-BE49-F238E27FC236}">
                <a16:creationId xmlns:a16="http://schemas.microsoft.com/office/drawing/2014/main" id="{960A15D0-ECCE-EC2D-26A8-B2B4D5AF342E}"/>
              </a:ext>
            </a:extLst>
          </p:cNvPr>
          <p:cNvSpPr txBox="1"/>
          <p:nvPr/>
        </p:nvSpPr>
        <p:spPr>
          <a:xfrm>
            <a:off x="4754338" y="1198552"/>
            <a:ext cx="3354887" cy="127727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CA" sz="1100" b="0" i="0" u="none" strike="noStrike" kern="1200" cap="none" spc="0" normalizeH="0" baseline="0" noProof="0">
                <a:ln>
                  <a:noFill/>
                </a:ln>
                <a:solidFill>
                  <a:prstClr val="black"/>
                </a:solidFill>
                <a:effectLst/>
                <a:uLnTx/>
                <a:uFillTx/>
                <a:latin typeface="Arial" panose="020B0604020202020204"/>
                <a:ea typeface="+mn-ea"/>
                <a:cs typeface="+mn-cs"/>
              </a:rPr>
              <a:t>Mesurer et surveiller les iniquités et les préjudices passés en matière de soins </a:t>
            </a:r>
            <a:br>
              <a:rPr kumimoji="0" lang="fr-CA" sz="1100" b="0" i="0" u="none" strike="noStrike" kern="1200" cap="none" spc="0" normalizeH="0" baseline="0" noProof="0">
                <a:ln>
                  <a:noFill/>
                </a:ln>
                <a:solidFill>
                  <a:prstClr val="black"/>
                </a:solidFill>
                <a:effectLst/>
                <a:uLnTx/>
                <a:uFillTx/>
                <a:latin typeface="Arial" panose="020B0604020202020204"/>
                <a:ea typeface="+mn-ea"/>
                <a:cs typeface="+mn-cs"/>
              </a:rPr>
            </a:br>
            <a:r>
              <a:rPr kumimoji="0" lang="fr-CA" sz="1100" b="0" i="0" u="none" strike="noStrike" kern="1200" cap="none" spc="0" normalizeH="0" baseline="0" noProof="0">
                <a:ln>
                  <a:noFill/>
                </a:ln>
                <a:solidFill>
                  <a:prstClr val="black"/>
                </a:solidFill>
                <a:effectLst/>
                <a:uLnTx/>
                <a:uFillTx/>
                <a:latin typeface="Arial" panose="020B0604020202020204"/>
                <a:ea typeface="+mn-ea"/>
                <a:cs typeface="+mn-cs"/>
              </a:rPr>
              <a:t>de santé</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CA" sz="1100" b="0" i="0" u="none" strike="noStrike" kern="1200" cap="none" spc="0" normalizeH="0" baseline="0" noProof="0">
                <a:ln>
                  <a:noFill/>
                </a:ln>
                <a:solidFill>
                  <a:prstClr val="black"/>
                </a:solidFill>
                <a:effectLst/>
                <a:uLnTx/>
                <a:uFillTx/>
                <a:latin typeface="Arial" panose="020B0604020202020204"/>
                <a:ea typeface="+mn-ea"/>
                <a:cs typeface="+mn-cs"/>
              </a:rPr>
              <a:t>Recommandations fortes « axées sur le système » plutôt que des recommandations faibles « axées sur la personne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E53B2545-ABD2-E681-0753-26898CD9D4B5}"/>
              </a:ext>
            </a:extLst>
          </p:cNvPr>
          <p:cNvSpPr txBox="1"/>
          <p:nvPr/>
        </p:nvSpPr>
        <p:spPr>
          <a:xfrm>
            <a:off x="5093677" y="884727"/>
            <a:ext cx="23828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a:ln>
                  <a:noFill/>
                </a:ln>
                <a:solidFill>
                  <a:prstClr val="black"/>
                </a:solidFill>
                <a:effectLst/>
                <a:uLnTx/>
                <a:uFillTx/>
                <a:latin typeface="Arial" panose="020B0604020202020204"/>
                <a:ea typeface="+mn-ea"/>
                <a:cs typeface="+mn-cs"/>
              </a:rPr>
              <a:t>Préjudices passés</a:t>
            </a:r>
          </a:p>
        </p:txBody>
      </p:sp>
      <p:sp>
        <p:nvSpPr>
          <p:cNvPr id="18" name="Title 17">
            <a:extLst>
              <a:ext uri="{FF2B5EF4-FFF2-40B4-BE49-F238E27FC236}">
                <a16:creationId xmlns:a16="http://schemas.microsoft.com/office/drawing/2014/main" id="{F60BE7CB-C289-8002-BD35-3D4C4D248069}"/>
              </a:ext>
            </a:extLst>
          </p:cNvPr>
          <p:cNvSpPr txBox="1">
            <a:spLocks noGrp="1"/>
          </p:cNvSpPr>
          <p:nvPr>
            <p:ph type="title" idx="4294967295"/>
          </p:nvPr>
        </p:nvSpPr>
        <p:spPr>
          <a:xfrm>
            <a:off x="402757" y="362421"/>
            <a:ext cx="4025808" cy="17235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200" b="1" i="0" u="none" strike="noStrike" kern="1200" cap="none" spc="0" normalizeH="0" baseline="0" noProof="0">
                <a:ln>
                  <a:noFill/>
                </a:ln>
                <a:solidFill>
                  <a:srgbClr val="3F358F"/>
                </a:solidFill>
                <a:effectLst/>
                <a:uLnTx/>
                <a:uFillTx/>
                <a:latin typeface="Arial" panose="020B0604020202020204"/>
                <a:ea typeface="+mn-ea"/>
                <a:cs typeface="+mn-cs"/>
              </a:rPr>
              <a:t>Nuages et thèmes de sécurité liés au Cadre de mesure et de surveillance </a:t>
            </a:r>
            <a:br>
              <a:rPr kumimoji="0" lang="fr-CA" sz="2200" b="1" i="0" u="none" strike="noStrike" kern="1200" cap="none" spc="0" normalizeH="0" baseline="0" noProof="0">
                <a:ln>
                  <a:noFill/>
                </a:ln>
                <a:solidFill>
                  <a:srgbClr val="3F358F"/>
                </a:solidFill>
                <a:effectLst/>
                <a:uLnTx/>
                <a:uFillTx/>
                <a:latin typeface="Arial" panose="020B0604020202020204"/>
                <a:ea typeface="+mn-ea"/>
                <a:cs typeface="+mn-cs"/>
              </a:rPr>
            </a:br>
            <a:r>
              <a:rPr kumimoji="0" lang="fr-CA" sz="2200" b="1" i="0" u="none" strike="noStrike" kern="1200" cap="none" spc="0" normalizeH="0" baseline="0" noProof="0">
                <a:ln>
                  <a:noFill/>
                </a:ln>
                <a:solidFill>
                  <a:srgbClr val="3F358F"/>
                </a:solidFill>
                <a:effectLst/>
                <a:uLnTx/>
                <a:uFillTx/>
                <a:latin typeface="Arial" panose="020B0604020202020204"/>
                <a:ea typeface="+mn-ea"/>
                <a:cs typeface="+mn-cs"/>
              </a:rPr>
              <a:t>de la sécurité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17186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fld id="{7D0AB2B7-A222-44FF-B180-C8F0FD623967}" type="slidenum">
              <a:rPr lang="en-CA" smtClean="0"/>
              <a:t>70</a:t>
            </a:fld>
            <a:endParaRPr lang="en-CA"/>
          </a:p>
        </p:txBody>
      </p:sp>
      <p:grpSp>
        <p:nvGrpSpPr>
          <p:cNvPr id="6" name="Group 5">
            <a:extLst>
              <a:ext uri="{FF2B5EF4-FFF2-40B4-BE49-F238E27FC236}">
                <a16:creationId xmlns:a16="http://schemas.microsoft.com/office/drawing/2014/main" id="{7E1A813B-52F2-39F7-DEB3-8568A54E54D7}"/>
              </a:ext>
              <a:ext uri="{C183D7F6-B498-43B3-948B-1728B52AA6E4}">
                <adec:decorative xmlns:adec="http://schemas.microsoft.com/office/drawing/2017/decorative" val="1"/>
              </a:ext>
            </a:extLst>
          </p:cNvPr>
          <p:cNvGrpSpPr/>
          <p:nvPr/>
        </p:nvGrpSpPr>
        <p:grpSpPr>
          <a:xfrm>
            <a:off x="9715236" y="4521621"/>
            <a:ext cx="2136691" cy="1832707"/>
            <a:chOff x="2894617" y="752463"/>
            <a:chExt cx="5867324" cy="5032589"/>
          </a:xfrm>
        </p:grpSpPr>
        <p:pic>
          <p:nvPicPr>
            <p:cNvPr id="7" name="Picture 6"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8EEAD75C-4E1F-C48B-5EE3-239E39DAA807}"/>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8" name="Picture 7" descr="A yellow and black sign&#10;&#10;Description automatically generated">
              <a:extLst>
                <a:ext uri="{FF2B5EF4-FFF2-40B4-BE49-F238E27FC236}">
                  <a16:creationId xmlns:a16="http://schemas.microsoft.com/office/drawing/2014/main" id="{56027A1F-5846-4348-886B-E606AA91031B}"/>
                </a:ext>
              </a:extLst>
            </p:cNvPr>
            <p:cNvPicPr>
              <a:picLocks noChangeAspect="1"/>
            </p:cNvPicPr>
            <p:nvPr/>
          </p:nvPicPr>
          <p:blipFill>
            <a:blip r:embed="rId4"/>
            <a:stretch>
              <a:fillRect/>
            </a:stretch>
          </p:blipFill>
          <p:spPr>
            <a:xfrm>
              <a:off x="2894617" y="2124463"/>
              <a:ext cx="2291625" cy="1900019"/>
            </a:xfrm>
            <a:prstGeom prst="rect">
              <a:avLst/>
            </a:prstGeom>
          </p:spPr>
        </p:pic>
      </p:grpSp>
      <p:sp>
        <p:nvSpPr>
          <p:cNvPr id="3" name="Title 1">
            <a:extLst>
              <a:ext uri="{FF2B5EF4-FFF2-40B4-BE49-F238E27FC236}">
                <a16:creationId xmlns:a16="http://schemas.microsoft.com/office/drawing/2014/main" id="{FA688E86-22E0-3852-44C1-28C4A1FAAE23}"/>
              </a:ext>
            </a:extLst>
          </p:cNvPr>
          <p:cNvSpPr txBox="1">
            <a:spLocks noGrp="1"/>
          </p:cNvSpPr>
          <p:nvPr>
            <p:ph type="title" idx="4294967295"/>
          </p:nvPr>
        </p:nvSpPr>
        <p:spPr>
          <a:xfrm>
            <a:off x="725918" y="2117571"/>
            <a:ext cx="8172755"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Comment répondons-nous </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aujourd’hui</a:t>
            </a:r>
            <a:r>
              <a:rPr kumimoji="0" lang="fr-CA" sz="4400" b="0"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 à la question </a:t>
            </a:r>
            <a:r>
              <a:rPr kumimoji="0" lang="fr-CA" sz="44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 Est-ce que nous </a:t>
            </a:r>
            <a:br>
              <a:rPr kumimoji="0" lang="fr-CA" sz="44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br>
            <a:r>
              <a:rPr kumimoji="0" lang="fr-CA" sz="44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répondons de mieux en mieux aux besoins? » </a:t>
            </a:r>
          </a:p>
        </p:txBody>
      </p:sp>
    </p:spTree>
    <p:extLst>
      <p:ext uri="{BB962C8B-B14F-4D97-AF65-F5344CB8AC3E}">
        <p14:creationId xmlns:p14="http://schemas.microsoft.com/office/powerpoint/2010/main" val="967202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119FB4-B88B-BC78-D47C-AA958730A4A6}"/>
              </a:ext>
            </a:extLst>
          </p:cNvPr>
          <p:cNvSpPr>
            <a:spLocks noGrp="1"/>
          </p:cNvSpPr>
          <p:nvPr>
            <p:ph type="sldNum" sz="quarter" idx="12"/>
          </p:nvPr>
        </p:nvSpPr>
        <p:spPr/>
        <p:txBody>
          <a:bodyPr/>
          <a:lstStyle/>
          <a:p>
            <a:fld id="{7D0AB2B7-A222-44FF-B180-C8F0FD623967}" type="slidenum">
              <a:rPr lang="en-CA" smtClean="0"/>
              <a:t>71</a:t>
            </a:fld>
            <a:endParaRPr lang="en-CA"/>
          </a:p>
        </p:txBody>
      </p:sp>
      <p:pic>
        <p:nvPicPr>
          <p:cNvPr id="4" name="Picture 3">
            <a:extLst>
              <a:ext uri="{FF2B5EF4-FFF2-40B4-BE49-F238E27FC236}">
                <a16:creationId xmlns:a16="http://schemas.microsoft.com/office/drawing/2014/main" id="{A62AADD5-CCD8-F4BC-B9CB-95072CFFC30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2334" y="1740396"/>
            <a:ext cx="5982531" cy="2817858"/>
          </a:xfrm>
          <a:prstGeom prst="rect">
            <a:avLst/>
          </a:prstGeom>
        </p:spPr>
      </p:pic>
      <p:sp>
        <p:nvSpPr>
          <p:cNvPr id="5" name="TextBox 4">
            <a:extLst>
              <a:ext uri="{FF2B5EF4-FFF2-40B4-BE49-F238E27FC236}">
                <a16:creationId xmlns:a16="http://schemas.microsoft.com/office/drawing/2014/main" id="{B3487B4C-332D-2A91-5853-489EF62F678E}"/>
              </a:ext>
            </a:extLst>
          </p:cNvPr>
          <p:cNvSpPr txBox="1"/>
          <p:nvPr/>
        </p:nvSpPr>
        <p:spPr>
          <a:xfrm>
            <a:off x="6143377" y="3292500"/>
            <a:ext cx="4342213" cy="1323439"/>
          </a:xfrm>
          <a:prstGeom prst="rect">
            <a:avLst/>
          </a:prstGeom>
          <a:noFill/>
        </p:spPr>
        <p:txBody>
          <a:bodyPr wrap="square" rtlCol="0">
            <a:spAutoFit/>
          </a:bodyPr>
          <a:lstStyle/>
          <a:p>
            <a:pPr marL="342900" indent="-342900">
              <a:buAutoNum type="arabicPeriod"/>
            </a:pPr>
            <a:r>
              <a:rPr lang="fr-CA" sz="1600"/>
              <a:t>Savoir comment susciter des commentaires et s’assurer que l’apprentissage aura lieu</a:t>
            </a:r>
          </a:p>
          <a:p>
            <a:pPr marL="342900" indent="-342900">
              <a:buAutoNum type="arabicPeriod"/>
            </a:pPr>
            <a:r>
              <a:rPr lang="fr-CA" sz="1600"/>
              <a:t>Prévenir le brouillard de l’intégration</a:t>
            </a:r>
          </a:p>
          <a:p>
            <a:endParaRPr lang="en-US" sz="1600"/>
          </a:p>
        </p:txBody>
      </p:sp>
      <p:pic>
        <p:nvPicPr>
          <p:cNvPr id="10" name="Picture 9" descr="Intégration et apprentissage. Réagissons-nous et faisons-nous des améliorations?">
            <a:extLst>
              <a:ext uri="{FF2B5EF4-FFF2-40B4-BE49-F238E27FC236}">
                <a16:creationId xmlns:a16="http://schemas.microsoft.com/office/drawing/2014/main" id="{B9DB6722-796F-DD7A-D502-C7E31F952D0E}"/>
              </a:ext>
            </a:extLst>
          </p:cNvPr>
          <p:cNvPicPr>
            <a:picLocks noChangeAspect="1"/>
          </p:cNvPicPr>
          <p:nvPr/>
        </p:nvPicPr>
        <p:blipFill>
          <a:blip r:embed="rId4"/>
          <a:stretch>
            <a:fillRect/>
          </a:stretch>
        </p:blipFill>
        <p:spPr>
          <a:xfrm>
            <a:off x="929272" y="1936317"/>
            <a:ext cx="3726186" cy="3089435"/>
          </a:xfrm>
          <a:prstGeom prst="rect">
            <a:avLst/>
          </a:prstGeom>
        </p:spPr>
      </p:pic>
      <p:sp>
        <p:nvSpPr>
          <p:cNvPr id="6" name="Title 5">
            <a:extLst>
              <a:ext uri="{FF2B5EF4-FFF2-40B4-BE49-F238E27FC236}">
                <a16:creationId xmlns:a16="http://schemas.microsoft.com/office/drawing/2014/main" id="{5E44DB6A-F530-3CC7-7A97-9C1C1594D463}"/>
              </a:ext>
            </a:extLst>
          </p:cNvPr>
          <p:cNvSpPr txBox="1">
            <a:spLocks noGrp="1"/>
          </p:cNvSpPr>
          <p:nvPr>
            <p:ph type="title" idx="4294967295"/>
          </p:nvPr>
        </p:nvSpPr>
        <p:spPr>
          <a:xfrm>
            <a:off x="6492302" y="2403741"/>
            <a:ext cx="2842955"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500" b="1" i="0" u="none" strike="noStrike" kern="1200" cap="none" spc="0" normalizeH="0" baseline="0" noProof="0">
                <a:ln>
                  <a:noFill/>
                </a:ln>
                <a:solidFill>
                  <a:schemeClr val="tx1"/>
                </a:solidFill>
                <a:effectLst/>
                <a:uLnTx/>
                <a:uFillTx/>
                <a:latin typeface="+mn-lt"/>
                <a:ea typeface="+mn-ea"/>
                <a:cs typeface="+mn-cs"/>
              </a:rPr>
              <a:t>Intégration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500" b="1" i="0" u="none" strike="noStrike" kern="1200" cap="none" spc="0" normalizeH="0" baseline="0" noProof="0">
                <a:ln>
                  <a:noFill/>
                </a:ln>
                <a:solidFill>
                  <a:schemeClr val="tx1"/>
                </a:solidFill>
                <a:effectLst/>
                <a:uLnTx/>
                <a:uFillTx/>
                <a:latin typeface="+mn-lt"/>
                <a:ea typeface="+mn-ea"/>
                <a:cs typeface="+mn-cs"/>
              </a:rPr>
              <a:t>et apprentissage</a:t>
            </a:r>
          </a:p>
        </p:txBody>
      </p:sp>
    </p:spTree>
    <p:extLst>
      <p:ext uri="{BB962C8B-B14F-4D97-AF65-F5344CB8AC3E}">
        <p14:creationId xmlns:p14="http://schemas.microsoft.com/office/powerpoint/2010/main" val="2270179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72</a:t>
            </a:fld>
            <a:endParaRPr lang="en-CA"/>
          </a:p>
        </p:txBody>
      </p:sp>
      <p:grpSp>
        <p:nvGrpSpPr>
          <p:cNvPr id="11" name="Group 10">
            <a:extLst>
              <a:ext uri="{FF2B5EF4-FFF2-40B4-BE49-F238E27FC236}">
                <a16:creationId xmlns:a16="http://schemas.microsoft.com/office/drawing/2014/main" id="{7BE1EECD-499C-A804-ADAE-2559D10DA658}"/>
              </a:ext>
              <a:ext uri="{C183D7F6-B498-43B3-948B-1728B52AA6E4}">
                <adec:decorative xmlns:adec="http://schemas.microsoft.com/office/drawing/2017/decorative" val="1"/>
              </a:ext>
            </a:extLst>
          </p:cNvPr>
          <p:cNvGrpSpPr/>
          <p:nvPr/>
        </p:nvGrpSpPr>
        <p:grpSpPr>
          <a:xfrm>
            <a:off x="9172667" y="475624"/>
            <a:ext cx="2136691" cy="1832707"/>
            <a:chOff x="2894617" y="752463"/>
            <a:chExt cx="5867324" cy="5032589"/>
          </a:xfrm>
        </p:grpSpPr>
        <p:pic>
          <p:nvPicPr>
            <p:cNvPr id="12" name="Picture 11"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24E9FF88-42CF-40C0-C6C4-FC921559C81A}"/>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3" name="Picture 12" descr="A yellow and black sign&#10;&#10;Description automatically generated">
              <a:extLst>
                <a:ext uri="{FF2B5EF4-FFF2-40B4-BE49-F238E27FC236}">
                  <a16:creationId xmlns:a16="http://schemas.microsoft.com/office/drawing/2014/main" id="{821F7E0C-DBA4-AA3C-4732-0CD2C6A441A8}"/>
                </a:ext>
              </a:extLst>
            </p:cNvPr>
            <p:cNvPicPr>
              <a:picLocks noChangeAspect="1"/>
            </p:cNvPicPr>
            <p:nvPr/>
          </p:nvPicPr>
          <p:blipFill>
            <a:blip r:embed="rId4"/>
            <a:stretch>
              <a:fillRect/>
            </a:stretch>
          </p:blipFill>
          <p:spPr>
            <a:xfrm>
              <a:off x="2894617" y="2124463"/>
              <a:ext cx="2291625" cy="1900019"/>
            </a:xfrm>
            <a:prstGeom prst="rect">
              <a:avLst/>
            </a:prstGeom>
          </p:spPr>
        </p:pic>
      </p:grpSp>
      <p:sp>
        <p:nvSpPr>
          <p:cNvPr id="8" name="Rectangle: Rounded Corners 18">
            <a:extLst>
              <a:ext uri="{FF2B5EF4-FFF2-40B4-BE49-F238E27FC236}">
                <a16:creationId xmlns:a16="http://schemas.microsoft.com/office/drawing/2014/main" id="{FE1E6BF0-B1C8-9335-9D2E-5A3391EEF01C}"/>
              </a:ext>
              <a:ext uri="{C183D7F6-B498-43B3-948B-1728B52AA6E4}">
                <adec:decorative xmlns:adec="http://schemas.microsoft.com/office/drawing/2017/decorative" val="1"/>
              </a:ext>
            </a:extLst>
          </p:cNvPr>
          <p:cNvSpPr/>
          <p:nvPr/>
        </p:nvSpPr>
        <p:spPr>
          <a:xfrm>
            <a:off x="576828" y="2553429"/>
            <a:ext cx="5855222" cy="2531527"/>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4DB87A82-15AD-8DA6-5ED9-1C2F7C0AB78D}"/>
              </a:ext>
            </a:extLst>
          </p:cNvPr>
          <p:cNvSpPr txBox="1">
            <a:spLocks/>
          </p:cNvSpPr>
          <p:nvPr/>
        </p:nvSpPr>
        <p:spPr>
          <a:xfrm>
            <a:off x="894393" y="2667788"/>
            <a:ext cx="5257800" cy="3577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Aft>
                <a:spcPts val="600"/>
              </a:spcAft>
              <a:buNone/>
              <a:defRPr/>
            </a:pPr>
            <a:r>
              <a:rPr lang="fr-CA" sz="2500" b="1"/>
              <a:t>Question de réflexion</a:t>
            </a:r>
            <a:r>
              <a:rPr lang="fr-CA" sz="2500"/>
              <a:t> </a:t>
            </a:r>
          </a:p>
          <a:p>
            <a:pPr marL="0" indent="0">
              <a:lnSpc>
                <a:spcPct val="90000"/>
              </a:lnSpc>
              <a:spcAft>
                <a:spcPts val="600"/>
              </a:spcAft>
              <a:buNone/>
              <a:defRPr/>
            </a:pPr>
            <a:r>
              <a:rPr lang="fr-CA" sz="1800"/>
              <a:t>Comment pouvons-nous, en tant que leaders, avoir l’assurance que les enseignements tirés </a:t>
            </a:r>
            <a:br>
              <a:rPr lang="fr-CA" sz="1800"/>
            </a:br>
            <a:r>
              <a:rPr lang="fr-CA" sz="1800"/>
              <a:t>des enquêtes et des audits sur la sécurité</a:t>
            </a:r>
            <a:br>
              <a:rPr lang="fr-CA" sz="1800"/>
            </a:br>
            <a:r>
              <a:rPr lang="fr-CA" sz="1800"/>
              <a:t>sont transmis aux équipes soignantes aux </a:t>
            </a:r>
            <a:br>
              <a:rPr lang="fr-CA" sz="1800"/>
            </a:br>
            <a:r>
              <a:rPr lang="fr-CA" sz="1800"/>
              <a:t>points d’intervention d’une manière qui favorise l’apprentissage et l’amélioration?</a:t>
            </a:r>
          </a:p>
          <a:p>
            <a:pPr marL="0" indent="0">
              <a:buFont typeface="Arial" panose="020B0604020202020204" pitchFamily="34" charset="0"/>
              <a:buNone/>
            </a:pPr>
            <a:endParaRPr lang="en-CA"/>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576828" y="355774"/>
            <a:ext cx="990042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7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t>Thème 9 du nuage de sécurité :</a:t>
            </a:r>
            <a:r>
              <a:rPr kumimoji="0" lang="fr-CA" sz="3700" b="1" i="0" u="none" strike="noStrike" kern="1200" cap="none" spc="0" normalizeH="0" baseline="0" noProof="0">
                <a:ln>
                  <a:noFill/>
                </a:ln>
                <a:solidFill>
                  <a:srgbClr val="3E348F"/>
                </a:solidFill>
                <a:effectLst/>
                <a:uLnTx/>
                <a:uFillTx/>
                <a:latin typeface="Arial Black" panose="020B0A04020102020204" pitchFamily="34" charset="0"/>
                <a:ea typeface="+mj-ea"/>
                <a:cs typeface="Arial Black" panose="020B0604020202020204" pitchFamily="34" charset="0"/>
              </a:rPr>
              <a:t> </a:t>
            </a:r>
            <a:br>
              <a:rPr kumimoji="0" lang="fr-CA" sz="28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29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S’assurer que l’apprentissage aura lieu</a:t>
            </a:r>
            <a:endParaRPr kumimoji="0" lang="fr-CA" sz="28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89199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73</a:t>
            </a:fld>
            <a:endParaRPr lang="en-CA"/>
          </a:p>
        </p:txBody>
      </p:sp>
      <p:grpSp>
        <p:nvGrpSpPr>
          <p:cNvPr id="7" name="Group 6">
            <a:extLst>
              <a:ext uri="{FF2B5EF4-FFF2-40B4-BE49-F238E27FC236}">
                <a16:creationId xmlns:a16="http://schemas.microsoft.com/office/drawing/2014/main" id="{9D204800-AB6C-04E1-3137-98D3416D04D9}"/>
              </a:ext>
              <a:ext uri="{C183D7F6-B498-43B3-948B-1728B52AA6E4}">
                <adec:decorative xmlns:adec="http://schemas.microsoft.com/office/drawing/2017/decorative" val="1"/>
              </a:ext>
            </a:extLst>
          </p:cNvPr>
          <p:cNvGrpSpPr/>
          <p:nvPr/>
        </p:nvGrpSpPr>
        <p:grpSpPr>
          <a:xfrm>
            <a:off x="9172667" y="475624"/>
            <a:ext cx="2136691" cy="1832707"/>
            <a:chOff x="2894617" y="752463"/>
            <a:chExt cx="5867324" cy="5032589"/>
          </a:xfrm>
        </p:grpSpPr>
        <p:pic>
          <p:nvPicPr>
            <p:cNvPr id="8" name="Picture 7"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A411B395-78BE-3863-0939-4F3A53927048}"/>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9" name="Picture 8" descr="A yellow and black sign&#10;&#10;Description automatically generated">
              <a:extLst>
                <a:ext uri="{FF2B5EF4-FFF2-40B4-BE49-F238E27FC236}">
                  <a16:creationId xmlns:a16="http://schemas.microsoft.com/office/drawing/2014/main" id="{E2282CE9-9E62-4A45-4FAD-3AFF97242795}"/>
                </a:ext>
              </a:extLst>
            </p:cNvPr>
            <p:cNvPicPr>
              <a:picLocks noChangeAspect="1"/>
            </p:cNvPicPr>
            <p:nvPr/>
          </p:nvPicPr>
          <p:blipFill>
            <a:blip r:embed="rId4"/>
            <a:stretch>
              <a:fillRect/>
            </a:stretch>
          </p:blipFill>
          <p:spPr>
            <a:xfrm>
              <a:off x="2894617" y="2124463"/>
              <a:ext cx="2291625" cy="1900019"/>
            </a:xfrm>
            <a:prstGeom prst="rect">
              <a:avLst/>
            </a:prstGeom>
          </p:spPr>
        </p:pic>
      </p:grpSp>
      <p:sp>
        <p:nvSpPr>
          <p:cNvPr id="3" name="Content Placeholder 8">
            <a:extLst>
              <a:ext uri="{FF2B5EF4-FFF2-40B4-BE49-F238E27FC236}">
                <a16:creationId xmlns:a16="http://schemas.microsoft.com/office/drawing/2014/main" id="{FB09C68B-E0AE-F6C4-3D6C-0A389D0EC3D7}"/>
              </a:ext>
            </a:extLst>
          </p:cNvPr>
          <p:cNvSpPr>
            <a:spLocks noGrp="1"/>
          </p:cNvSpPr>
          <p:nvPr>
            <p:ph idx="1"/>
          </p:nvPr>
        </p:nvSpPr>
        <p:spPr>
          <a:xfrm>
            <a:off x="838200" y="2226606"/>
            <a:ext cx="8969679" cy="4098780"/>
          </a:xfrm>
        </p:spPr>
        <p:txBody>
          <a:bodyPr>
            <a:normAutofit/>
          </a:bodyPr>
          <a:lstStyle/>
          <a:p>
            <a:pPr marL="0" indent="0">
              <a:spcBef>
                <a:spcPts val="0"/>
              </a:spcBef>
              <a:spcAft>
                <a:spcPts val="600"/>
              </a:spcAft>
              <a:buClr>
                <a:schemeClr val="tx1"/>
              </a:buClr>
              <a:buNone/>
              <a:defRPr/>
            </a:pPr>
            <a:r>
              <a:rPr lang="fr-CA" sz="2500" b="1"/>
              <a:t>Contexte</a:t>
            </a:r>
          </a:p>
          <a:p>
            <a:pPr>
              <a:lnSpc>
                <a:spcPct val="90000"/>
              </a:lnSpc>
              <a:spcAft>
                <a:spcPts val="600"/>
              </a:spcAft>
              <a:buClr>
                <a:schemeClr val="tx1"/>
              </a:buClr>
              <a:defRPr/>
            </a:pPr>
            <a:r>
              <a:rPr lang="fr-CA" sz="1500"/>
              <a:t>Les organismes de soins de santé sont confrontés au défi de savoir comment fournir de la rétroaction utile sur les enseignements tirés des enquêtes sur les incidents, des audits de sécurité, des visites, des enquêtes sur la culture de la sécurité, etc. aux équipes pour lesquelles l’apprentissage est pertinent, ainsi que de savoir comment les diffuser plus largement dans l’ensemble de l’organisation.  </a:t>
            </a:r>
          </a:p>
          <a:p>
            <a:pPr>
              <a:lnSpc>
                <a:spcPct val="90000"/>
              </a:lnSpc>
              <a:spcAft>
                <a:spcPts val="600"/>
              </a:spcAft>
              <a:buClr>
                <a:schemeClr val="tx1"/>
              </a:buClr>
              <a:defRPr/>
            </a:pPr>
            <a:r>
              <a:rPr lang="fr-CA" sz="1500"/>
              <a:t>Parmi les problèmes courants, notons les suivants : </a:t>
            </a:r>
          </a:p>
          <a:p>
            <a:pPr lvl="1">
              <a:spcAft>
                <a:spcPts val="600"/>
              </a:spcAft>
              <a:buClr>
                <a:schemeClr val="tx1"/>
              </a:buClr>
              <a:buFont typeface="Courier New" panose="02070309020205020404" pitchFamily="49" charset="0"/>
              <a:buChar char="o"/>
              <a:defRPr/>
            </a:pPr>
            <a:r>
              <a:rPr lang="fr-CA" sz="1500"/>
              <a:t>Nous informons le personnel du résultat d’un audit ou d’une enquête, et nous nous attendons </a:t>
            </a:r>
            <a:br>
              <a:rPr lang="fr-CA" sz="1500"/>
            </a:br>
            <a:r>
              <a:rPr lang="fr-CA" sz="1500"/>
              <a:t>à ce que l’on apporte des améliorations </a:t>
            </a:r>
          </a:p>
          <a:p>
            <a:pPr lvl="1">
              <a:spcAft>
                <a:spcPts val="600"/>
              </a:spcAft>
              <a:buClr>
                <a:schemeClr val="tx1"/>
              </a:buClr>
              <a:buFont typeface="Courier New" panose="02070309020205020404" pitchFamily="49" charset="0"/>
              <a:buChar char="o"/>
              <a:defRPr/>
            </a:pPr>
            <a:r>
              <a:rPr lang="fr-CA" sz="1500"/>
              <a:t>L’apprentissage en matière de sécurité n’est pas transmis aux groupes « difficiles à joindre » </a:t>
            </a:r>
          </a:p>
          <a:p>
            <a:pPr lvl="1">
              <a:spcAft>
                <a:spcPts val="600"/>
              </a:spcAft>
              <a:buClr>
                <a:schemeClr val="tx1"/>
              </a:buClr>
              <a:buFont typeface="Courier New" panose="02070309020205020404" pitchFamily="49" charset="0"/>
              <a:buChar char="o"/>
              <a:defRPr/>
            </a:pPr>
            <a:r>
              <a:rPr lang="fr-CA" sz="1500"/>
              <a:t>Nous communiquons les résultats sans contextualiser les enseignements d’une manière qui pourrait faciliter l’apprentissage du personnel </a:t>
            </a:r>
          </a:p>
          <a:p>
            <a:pPr lvl="1">
              <a:spcAft>
                <a:spcPts val="600"/>
              </a:spcAft>
              <a:buClr>
                <a:schemeClr val="tx1"/>
              </a:buClr>
              <a:buFont typeface="Courier New" panose="02070309020205020404" pitchFamily="49" charset="0"/>
              <a:buChar char="o"/>
              <a:defRPr/>
            </a:pPr>
            <a:r>
              <a:rPr lang="fr-CA" sz="1500"/>
              <a:t>Nous transmettons les enseignements à l’équipe concernée par l’incident, </a:t>
            </a:r>
            <a:br>
              <a:rPr lang="fr-CA" sz="1500"/>
            </a:br>
            <a:r>
              <a:rPr lang="fr-CA" sz="1500"/>
              <a:t>sans les diffuser plus largement dans l’ensemble de l’organisation</a:t>
            </a:r>
            <a:endParaRPr lang="en-CA" sz="1500"/>
          </a:p>
        </p:txBody>
      </p:sp>
      <p:sp>
        <p:nvSpPr>
          <p:cNvPr id="5" name="Title 1">
            <a:extLst>
              <a:ext uri="{FF2B5EF4-FFF2-40B4-BE49-F238E27FC236}">
                <a16:creationId xmlns:a16="http://schemas.microsoft.com/office/drawing/2014/main" id="{D353C4FB-4839-59BA-C165-1A39D1BB98A8}"/>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700" b="1" i="0" u="none" strike="noStrike" kern="1200" cap="none" spc="0" normalizeH="0" baseline="0" noProof="0">
                <a:ln>
                  <a:noFill/>
                </a:ln>
                <a:solidFill>
                  <a:srgbClr val="3E348F"/>
                </a:solidFill>
                <a:effectLst/>
                <a:uLnTx/>
                <a:uFillTx/>
                <a:latin typeface="Arial Black" panose="020B0A04020102020204" pitchFamily="34" charset="0"/>
                <a:ea typeface="+mj-ea"/>
                <a:cs typeface="Arial" panose="020B0604020202020204" pitchFamily="34" charset="0"/>
              </a:rPr>
              <a:t>Thème 9 du nuage de sécurité : </a:t>
            </a:r>
            <a:br>
              <a:rPr kumimoji="0" lang="fr-CA" sz="35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br>
            <a:r>
              <a:rPr kumimoji="0" lang="fr-CA" sz="33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S’assurer que l’apprentissage aura lieu</a:t>
            </a:r>
            <a:endParaRPr kumimoji="0" lang="fr-CA" sz="35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82890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74</a:t>
            </a:fld>
            <a:endParaRPr lang="en-CA"/>
          </a:p>
        </p:txBody>
      </p:sp>
      <p:grpSp>
        <p:nvGrpSpPr>
          <p:cNvPr id="6" name="Group 5">
            <a:extLst>
              <a:ext uri="{FF2B5EF4-FFF2-40B4-BE49-F238E27FC236}">
                <a16:creationId xmlns:a16="http://schemas.microsoft.com/office/drawing/2014/main" id="{8CA5B1DB-7E93-C601-2308-165DB5F865CA}"/>
              </a:ext>
              <a:ext uri="{C183D7F6-B498-43B3-948B-1728B52AA6E4}">
                <adec:decorative xmlns:adec="http://schemas.microsoft.com/office/drawing/2017/decorative" val="1"/>
              </a:ext>
            </a:extLst>
          </p:cNvPr>
          <p:cNvGrpSpPr/>
          <p:nvPr/>
        </p:nvGrpSpPr>
        <p:grpSpPr>
          <a:xfrm>
            <a:off x="9172667" y="475624"/>
            <a:ext cx="2136691" cy="1832707"/>
            <a:chOff x="2894617" y="752463"/>
            <a:chExt cx="5867324" cy="5032589"/>
          </a:xfrm>
        </p:grpSpPr>
        <p:pic>
          <p:nvPicPr>
            <p:cNvPr id="7" name="Picture 6"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90CB78AD-4167-89DF-3D8A-44CD30F57AFF}"/>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0" name="Picture 9" descr="A yellow and black sign&#10;&#10;Description automatically generated">
              <a:extLst>
                <a:ext uri="{FF2B5EF4-FFF2-40B4-BE49-F238E27FC236}">
                  <a16:creationId xmlns:a16="http://schemas.microsoft.com/office/drawing/2014/main" id="{9E645DBF-5320-3B76-8FDA-1C5398F61AA1}"/>
                </a:ext>
              </a:extLst>
            </p:cNvPr>
            <p:cNvPicPr>
              <a:picLocks noChangeAspect="1"/>
            </p:cNvPicPr>
            <p:nvPr/>
          </p:nvPicPr>
          <p:blipFill>
            <a:blip r:embed="rId4"/>
            <a:stretch>
              <a:fillRect/>
            </a:stretch>
          </p:blipFill>
          <p:spPr>
            <a:xfrm>
              <a:off x="2894617" y="2124463"/>
              <a:ext cx="2291625" cy="1900019"/>
            </a:xfrm>
            <a:prstGeom prst="rect">
              <a:avLst/>
            </a:prstGeom>
          </p:spPr>
        </p:pic>
      </p:gr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t>Thème 9 du nuage de sécurité : </a:t>
            </a:r>
            <a:br>
              <a:rPr kumimoji="0" lang="fr-CA" sz="35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500" b="1" i="0" u="none" strike="noStrike" kern="1200" cap="none" spc="0" normalizeH="0" baseline="0" noProof="0">
                <a:ln>
                  <a:noFill/>
                </a:ln>
                <a:solidFill>
                  <a:srgbClr val="3E348F"/>
                </a:solidFill>
                <a:effectLst/>
                <a:uLnTx/>
                <a:uFillTx/>
                <a:latin typeface="+mn-lt"/>
                <a:ea typeface="+mj-ea"/>
                <a:cs typeface="Arial Black" panose="020B0604020202020204" pitchFamily="34" charset="0"/>
              </a:rPr>
              <a:t>S’assurer que l’apprentissage aura lieu</a:t>
            </a:r>
          </a:p>
        </p:txBody>
      </p:sp>
      <p:sp>
        <p:nvSpPr>
          <p:cNvPr id="8" name="Rectangle: Rounded Corners 18">
            <a:extLst>
              <a:ext uri="{FF2B5EF4-FFF2-40B4-BE49-F238E27FC236}">
                <a16:creationId xmlns:a16="http://schemas.microsoft.com/office/drawing/2014/main" id="{E98A600A-34CA-CA64-B5A8-31837950914E}"/>
              </a:ext>
              <a:ext uri="{C183D7F6-B498-43B3-948B-1728B52AA6E4}">
                <adec:decorative xmlns:adec="http://schemas.microsoft.com/office/drawing/2017/decorative" val="1"/>
              </a:ext>
            </a:extLst>
          </p:cNvPr>
          <p:cNvSpPr/>
          <p:nvPr/>
        </p:nvSpPr>
        <p:spPr>
          <a:xfrm>
            <a:off x="595681" y="2308332"/>
            <a:ext cx="7291019" cy="3315854"/>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2DF21C1D-53E4-0D8E-304F-972DB9C367AD}"/>
              </a:ext>
            </a:extLst>
          </p:cNvPr>
          <p:cNvSpPr txBox="1">
            <a:spLocks/>
          </p:cNvSpPr>
          <p:nvPr/>
        </p:nvSpPr>
        <p:spPr>
          <a:xfrm>
            <a:off x="838200" y="2593911"/>
            <a:ext cx="6906682" cy="3577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defRPr/>
            </a:pPr>
            <a:r>
              <a:rPr lang="fr-CA" sz="2400" b="1"/>
              <a:t>Ce thème du nuage de sécurité vous invite à : </a:t>
            </a:r>
          </a:p>
          <a:p>
            <a:pPr>
              <a:lnSpc>
                <a:spcPct val="90000"/>
              </a:lnSpc>
              <a:spcAft>
                <a:spcPts val="600"/>
              </a:spcAft>
              <a:defRPr/>
            </a:pPr>
            <a:r>
              <a:rPr lang="fr-CA" sz="1800"/>
              <a:t>réfléchir aux approches à employer pour communiquer l’apprentissage aux équipes de votre organisation; </a:t>
            </a:r>
          </a:p>
          <a:p>
            <a:pPr>
              <a:lnSpc>
                <a:spcPct val="90000"/>
              </a:lnSpc>
              <a:spcAft>
                <a:spcPts val="600"/>
              </a:spcAft>
              <a:defRPr/>
            </a:pPr>
            <a:r>
              <a:rPr lang="fr-CA" sz="1800"/>
              <a:t>réfléchir à la manière dont l’apprentissage est transmis et déceler les lacunes dans les boucles de rétroaction et/ou dans la manière dont vous pourriez vérifier auprès des équipes si les enseignements ont été compris; de plus, vérifiez si ces équipes sont soutenues dans la mise en œuvre des changements.</a:t>
            </a:r>
          </a:p>
          <a:p>
            <a:pPr marL="0" indent="0">
              <a:buFont typeface="Arial" panose="020B0604020202020204" pitchFamily="34" charset="0"/>
              <a:buNone/>
            </a:pPr>
            <a:endParaRPr lang="en-CA"/>
          </a:p>
        </p:txBody>
      </p:sp>
    </p:spTree>
    <p:extLst>
      <p:ext uri="{BB962C8B-B14F-4D97-AF65-F5344CB8AC3E}">
        <p14:creationId xmlns:p14="http://schemas.microsoft.com/office/powerpoint/2010/main" val="3863570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75</a:t>
            </a:fld>
            <a:endParaRPr lang="en-CA"/>
          </a:p>
        </p:txBody>
      </p:sp>
      <p:grpSp>
        <p:nvGrpSpPr>
          <p:cNvPr id="6" name="Group 5">
            <a:extLst>
              <a:ext uri="{FF2B5EF4-FFF2-40B4-BE49-F238E27FC236}">
                <a16:creationId xmlns:a16="http://schemas.microsoft.com/office/drawing/2014/main" id="{33068105-915F-78C2-0E7B-2B8E29538114}"/>
              </a:ext>
              <a:ext uri="{C183D7F6-B498-43B3-948B-1728B52AA6E4}">
                <adec:decorative xmlns:adec="http://schemas.microsoft.com/office/drawing/2017/decorative" val="1"/>
              </a:ext>
            </a:extLst>
          </p:cNvPr>
          <p:cNvGrpSpPr/>
          <p:nvPr/>
        </p:nvGrpSpPr>
        <p:grpSpPr>
          <a:xfrm>
            <a:off x="9172667" y="475624"/>
            <a:ext cx="2136691" cy="1832707"/>
            <a:chOff x="2894617" y="752463"/>
            <a:chExt cx="5867324" cy="5032589"/>
          </a:xfrm>
        </p:grpSpPr>
        <p:pic>
          <p:nvPicPr>
            <p:cNvPr id="7" name="Picture 6"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05666576-66DC-B41D-C15C-14DCC66AE69B}"/>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0" name="Picture 9" descr="A yellow and black sign&#10;&#10;Description automatically generated">
              <a:extLst>
                <a:ext uri="{FF2B5EF4-FFF2-40B4-BE49-F238E27FC236}">
                  <a16:creationId xmlns:a16="http://schemas.microsoft.com/office/drawing/2014/main" id="{5E789B17-764E-85E4-A938-117200BB178C}"/>
                </a:ext>
              </a:extLst>
            </p:cNvPr>
            <p:cNvPicPr>
              <a:picLocks noChangeAspect="1"/>
            </p:cNvPicPr>
            <p:nvPr/>
          </p:nvPicPr>
          <p:blipFill>
            <a:blip r:embed="rId4"/>
            <a:stretch>
              <a:fillRect/>
            </a:stretch>
          </p:blipFill>
          <p:spPr>
            <a:xfrm>
              <a:off x="2894617" y="2124463"/>
              <a:ext cx="2291625" cy="1900019"/>
            </a:xfrm>
            <a:prstGeom prst="rect">
              <a:avLst/>
            </a:prstGeom>
          </p:spPr>
        </p:pic>
      </p:grpSp>
      <p:sp>
        <p:nvSpPr>
          <p:cNvPr id="8" name="Rectangle: Rounded Corners 18">
            <a:extLst>
              <a:ext uri="{FF2B5EF4-FFF2-40B4-BE49-F238E27FC236}">
                <a16:creationId xmlns:a16="http://schemas.microsoft.com/office/drawing/2014/main" id="{E98A600A-34CA-CA64-B5A8-31837950914E}"/>
              </a:ext>
              <a:ext uri="{C183D7F6-B498-43B3-948B-1728B52AA6E4}">
                <adec:decorative xmlns:adec="http://schemas.microsoft.com/office/drawing/2017/decorative" val="1"/>
              </a:ext>
            </a:extLst>
          </p:cNvPr>
          <p:cNvSpPr/>
          <p:nvPr/>
        </p:nvSpPr>
        <p:spPr>
          <a:xfrm>
            <a:off x="595682" y="2468588"/>
            <a:ext cx="7567012" cy="1746573"/>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2DF21C1D-53E4-0D8E-304F-972DB9C367AD}"/>
              </a:ext>
            </a:extLst>
          </p:cNvPr>
          <p:cNvSpPr txBox="1">
            <a:spLocks/>
          </p:cNvSpPr>
          <p:nvPr/>
        </p:nvSpPr>
        <p:spPr>
          <a:xfrm>
            <a:off x="894393" y="2667788"/>
            <a:ext cx="6871744" cy="3577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fr-CA" sz="2400" b="1" i="0" u="none" strike="noStrike" cap="none" normalizeH="0" baseline="0" noProof="0">
                <a:ln>
                  <a:noFill/>
                </a:ln>
                <a:effectLst/>
                <a:uLnTx/>
                <a:uFillTx/>
              </a:rPr>
              <a:t>Question de réflexion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fr-CA" sz="1800" i="0" u="none" strike="noStrike" cap="none" normalizeH="0" baseline="0" noProof="0">
                <a:ln>
                  <a:noFill/>
                </a:ln>
                <a:effectLst/>
                <a:uLnTx/>
                <a:uFillTx/>
              </a:rPr>
              <a:t>Comment pourrions-nous trianguler et intégrer les données sur la sécurité des patients afin d’en faciliter l’analyse pour les membres de la haute direction?</a:t>
            </a:r>
            <a:r>
              <a:rPr kumimoji="0" lang="fr-CA" sz="1800" b="0" i="0" u="none" strike="noStrike" cap="none" normalizeH="0" baseline="0" noProof="0">
                <a:ln>
                  <a:noFill/>
                </a:ln>
                <a:effectLst/>
                <a:uLnTx/>
                <a:uFillTx/>
              </a:rPr>
              <a:t> </a:t>
            </a:r>
          </a:p>
          <a:p>
            <a:pPr marL="0" indent="0">
              <a:buFont typeface="Arial" panose="020B0604020202020204" pitchFamily="34" charset="0"/>
              <a:buNone/>
            </a:pPr>
            <a:endParaRPr lang="en-CA"/>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t>Thème 10 du nuage de sécurité : </a:t>
            </a:r>
            <a:br>
              <a:rPr kumimoji="0" lang="fr-CA" sz="35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500" b="1" i="0" u="none" strike="noStrike" kern="1200" cap="none" spc="0" normalizeH="0" baseline="0" noProof="0">
                <a:ln>
                  <a:noFill/>
                </a:ln>
                <a:solidFill>
                  <a:srgbClr val="3E348F"/>
                </a:solidFill>
                <a:effectLst/>
                <a:uLnTx/>
                <a:uFillTx/>
                <a:latin typeface="+mn-lt"/>
                <a:ea typeface="+mj-ea"/>
                <a:cs typeface="Arial Black" panose="020B0604020202020204" pitchFamily="34" charset="0"/>
              </a:rPr>
              <a:t>Prévenir le brouillard de l’intégration</a:t>
            </a:r>
          </a:p>
        </p:txBody>
      </p:sp>
    </p:spTree>
    <p:extLst>
      <p:ext uri="{BB962C8B-B14F-4D97-AF65-F5344CB8AC3E}">
        <p14:creationId xmlns:p14="http://schemas.microsoft.com/office/powerpoint/2010/main" val="1363430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76</a:t>
            </a:fld>
            <a:endParaRPr lang="en-CA"/>
          </a:p>
        </p:txBody>
      </p:sp>
      <p:grpSp>
        <p:nvGrpSpPr>
          <p:cNvPr id="7" name="Group 6">
            <a:extLst>
              <a:ext uri="{FF2B5EF4-FFF2-40B4-BE49-F238E27FC236}">
                <a16:creationId xmlns:a16="http://schemas.microsoft.com/office/drawing/2014/main" id="{3445F7AF-991E-656F-9FBB-B06823D6384D}"/>
              </a:ext>
              <a:ext uri="{C183D7F6-B498-43B3-948B-1728B52AA6E4}">
                <adec:decorative xmlns:adec="http://schemas.microsoft.com/office/drawing/2017/decorative" val="1"/>
              </a:ext>
            </a:extLst>
          </p:cNvPr>
          <p:cNvGrpSpPr/>
          <p:nvPr/>
        </p:nvGrpSpPr>
        <p:grpSpPr>
          <a:xfrm>
            <a:off x="9172667" y="475624"/>
            <a:ext cx="2136691" cy="1832707"/>
            <a:chOff x="2894617" y="752463"/>
            <a:chExt cx="5867324" cy="5032589"/>
          </a:xfrm>
        </p:grpSpPr>
        <p:pic>
          <p:nvPicPr>
            <p:cNvPr id="8" name="Picture 7"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67C82867-8E48-5490-7EBD-31A24BF19766}"/>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9" name="Picture 8" descr="A yellow and black sign&#10;&#10;Description automatically generated">
              <a:extLst>
                <a:ext uri="{FF2B5EF4-FFF2-40B4-BE49-F238E27FC236}">
                  <a16:creationId xmlns:a16="http://schemas.microsoft.com/office/drawing/2014/main" id="{716B3956-343A-9AAD-3E97-5D7EFEEAB236}"/>
                </a:ext>
              </a:extLst>
            </p:cNvPr>
            <p:cNvPicPr>
              <a:picLocks noChangeAspect="1"/>
            </p:cNvPicPr>
            <p:nvPr/>
          </p:nvPicPr>
          <p:blipFill>
            <a:blip r:embed="rId4"/>
            <a:stretch>
              <a:fillRect/>
            </a:stretch>
          </p:blipFill>
          <p:spPr>
            <a:xfrm>
              <a:off x="2894617" y="2124463"/>
              <a:ext cx="2291625" cy="1900019"/>
            </a:xfrm>
            <a:prstGeom prst="rect">
              <a:avLst/>
            </a:prstGeom>
          </p:spPr>
        </p:pic>
      </p:grpSp>
      <p:sp>
        <p:nvSpPr>
          <p:cNvPr id="3" name="Content Placeholder 8">
            <a:extLst>
              <a:ext uri="{FF2B5EF4-FFF2-40B4-BE49-F238E27FC236}">
                <a16:creationId xmlns:a16="http://schemas.microsoft.com/office/drawing/2014/main" id="{FB09C68B-E0AE-F6C4-3D6C-0A389D0EC3D7}"/>
              </a:ext>
            </a:extLst>
          </p:cNvPr>
          <p:cNvSpPr>
            <a:spLocks noGrp="1"/>
          </p:cNvSpPr>
          <p:nvPr>
            <p:ph idx="1"/>
          </p:nvPr>
        </p:nvSpPr>
        <p:spPr>
          <a:xfrm>
            <a:off x="847627" y="1982933"/>
            <a:ext cx="7772399" cy="4631394"/>
          </a:xfrm>
        </p:spPr>
        <p:txBody>
          <a:bodyPr>
            <a:normAutofit lnSpcReduction="10000"/>
          </a:bodyPr>
          <a:lstStyle/>
          <a:p>
            <a:pPr>
              <a:spcBef>
                <a:spcPts val="0"/>
              </a:spcBef>
              <a:spcAft>
                <a:spcPts val="600"/>
              </a:spcAft>
              <a:buClr>
                <a:schemeClr val="tx1"/>
              </a:buClr>
              <a:defRPr/>
            </a:pPr>
            <a:endParaRPr lang="en-US" sz="1800"/>
          </a:p>
          <a:p>
            <a:pPr marL="0" indent="0">
              <a:spcBef>
                <a:spcPts val="0"/>
              </a:spcBef>
              <a:spcAft>
                <a:spcPts val="600"/>
              </a:spcAft>
              <a:buClr>
                <a:schemeClr val="tx1"/>
              </a:buClr>
              <a:buNone/>
              <a:defRPr/>
            </a:pPr>
            <a:r>
              <a:rPr lang="fr-CA" sz="2500" b="1"/>
              <a:t>Contexte</a:t>
            </a:r>
          </a:p>
          <a:p>
            <a:pPr>
              <a:spcBef>
                <a:spcPts val="0"/>
              </a:spcBef>
              <a:spcAft>
                <a:spcPts val="600"/>
              </a:spcAft>
              <a:buClr>
                <a:schemeClr val="tx1"/>
              </a:buClr>
              <a:defRPr/>
            </a:pPr>
            <a:r>
              <a:rPr lang="fr-CA" sz="1800"/>
              <a:t>Les dirigeantes et dirigeants des services de santé sont parfois confrontés à une avalanche d’indicateurs et de renseignements concernant la mesure de la sécurité des patients. </a:t>
            </a:r>
          </a:p>
          <a:p>
            <a:pPr>
              <a:spcBef>
                <a:spcPts val="0"/>
              </a:spcBef>
              <a:spcAft>
                <a:spcPts val="600"/>
              </a:spcAft>
              <a:buClr>
                <a:schemeClr val="tx1"/>
              </a:buClr>
              <a:defRPr/>
            </a:pPr>
            <a:r>
              <a:rPr lang="fr-CA" sz="1800"/>
              <a:t>Les organismes de santé ont parfois du mal à cesser d’utiliser des mesures et des approches de la sécurité, même lorsque d’autres données existent et qu’elles reflètent mieux la notion de sécurité. </a:t>
            </a:r>
          </a:p>
          <a:p>
            <a:pPr>
              <a:spcBef>
                <a:spcPts val="0"/>
              </a:spcBef>
              <a:spcAft>
                <a:spcPts val="600"/>
              </a:spcAft>
              <a:buClr>
                <a:schemeClr val="tx1"/>
              </a:buClr>
              <a:defRPr/>
            </a:pPr>
            <a:r>
              <a:rPr lang="fr-CA" sz="1800"/>
              <a:t>Un excès de renseignements ou d’indicateurs et de données sur la sécurité qui ne sont pas clairement présentés peut engendrer un « brouillard d’intégration ». </a:t>
            </a:r>
          </a:p>
          <a:p>
            <a:pPr>
              <a:spcBef>
                <a:spcPts val="0"/>
              </a:spcBef>
              <a:spcAft>
                <a:spcPts val="600"/>
              </a:spcAft>
              <a:buClr>
                <a:schemeClr val="tx1"/>
              </a:buClr>
              <a:defRPr/>
            </a:pPr>
            <a:r>
              <a:rPr lang="fr-CA" sz="1800"/>
              <a:t>Le codage couleur des données, « rouge », « orange » et « vert », signifie parfois que les leaders ne regardent que les séries de mesures de sécurité/les équipes « rouges ». </a:t>
            </a:r>
          </a:p>
          <a:p>
            <a:pPr>
              <a:spcBef>
                <a:spcPts val="0"/>
              </a:spcBef>
              <a:spcAft>
                <a:spcPts val="600"/>
              </a:spcAft>
              <a:buClr>
                <a:schemeClr val="tx1"/>
              </a:buClr>
              <a:defRPr/>
            </a:pPr>
            <a:r>
              <a:rPr lang="fr-CA" sz="1800"/>
              <a:t>Le brouillard de l’intégration rend difficile pour la direction </a:t>
            </a:r>
            <a:br>
              <a:rPr lang="fr-CA" sz="1800"/>
            </a:br>
            <a:r>
              <a:rPr lang="fr-CA" sz="1800"/>
              <a:t>d’interpréter et de déchiffrer les données. </a:t>
            </a:r>
          </a:p>
          <a:p>
            <a:pPr marL="0" indent="0">
              <a:buClr>
                <a:schemeClr val="tx1"/>
              </a:buClr>
              <a:buNone/>
            </a:pPr>
            <a:endParaRPr lang="en-CA"/>
          </a:p>
        </p:txBody>
      </p:sp>
      <p:sp>
        <p:nvSpPr>
          <p:cNvPr id="6" name="Title 1">
            <a:extLst>
              <a:ext uri="{FF2B5EF4-FFF2-40B4-BE49-F238E27FC236}">
                <a16:creationId xmlns:a16="http://schemas.microsoft.com/office/drawing/2014/main" id="{DB39093D-ACBA-964A-851F-7FFEBF537A36}"/>
              </a:ext>
            </a:extLst>
          </p:cNvPr>
          <p:cNvSpPr txBox="1">
            <a:spLocks noGrp="1"/>
          </p:cNvSpPr>
          <p:nvPr>
            <p:ph type="title" idx="4294967295"/>
          </p:nvPr>
        </p:nvSpPr>
        <p:spPr>
          <a:xfrm>
            <a:off x="838200" y="252659"/>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t>Thème 10 du nuage de sécurité : </a:t>
            </a:r>
            <a:br>
              <a:rPr kumimoji="0" lang="fr-CA" sz="3600" b="1"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rPr>
            </a:br>
            <a:r>
              <a:rPr kumimoji="0" lang="fr-CA" sz="28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Prévenir le brouillard de l’intégration</a:t>
            </a:r>
          </a:p>
        </p:txBody>
      </p:sp>
    </p:spTree>
    <p:extLst>
      <p:ext uri="{BB962C8B-B14F-4D97-AF65-F5344CB8AC3E}">
        <p14:creationId xmlns:p14="http://schemas.microsoft.com/office/powerpoint/2010/main" val="616926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77</a:t>
            </a:fld>
            <a:endParaRPr lang="en-CA"/>
          </a:p>
        </p:txBody>
      </p:sp>
      <p:grpSp>
        <p:nvGrpSpPr>
          <p:cNvPr id="6" name="Group 5">
            <a:extLst>
              <a:ext uri="{FF2B5EF4-FFF2-40B4-BE49-F238E27FC236}">
                <a16:creationId xmlns:a16="http://schemas.microsoft.com/office/drawing/2014/main" id="{05BE7622-D40F-364F-BD6C-726488C2C500}"/>
              </a:ext>
              <a:ext uri="{C183D7F6-B498-43B3-948B-1728B52AA6E4}">
                <adec:decorative xmlns:adec="http://schemas.microsoft.com/office/drawing/2017/decorative" val="1"/>
              </a:ext>
            </a:extLst>
          </p:cNvPr>
          <p:cNvGrpSpPr/>
          <p:nvPr/>
        </p:nvGrpSpPr>
        <p:grpSpPr>
          <a:xfrm>
            <a:off x="9172667" y="475624"/>
            <a:ext cx="2136691" cy="1832707"/>
            <a:chOff x="2894617" y="752463"/>
            <a:chExt cx="5867324" cy="5032589"/>
          </a:xfrm>
        </p:grpSpPr>
        <p:pic>
          <p:nvPicPr>
            <p:cNvPr id="7" name="Picture 6"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07690329-DE5A-7E43-1F36-21D3D9E5370D}"/>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0" name="Picture 9" descr="A yellow and black sign&#10;&#10;Description automatically generated">
              <a:extLst>
                <a:ext uri="{FF2B5EF4-FFF2-40B4-BE49-F238E27FC236}">
                  <a16:creationId xmlns:a16="http://schemas.microsoft.com/office/drawing/2014/main" id="{53200F9D-092C-7FC6-8CEE-A90611B01902}"/>
                </a:ext>
              </a:extLst>
            </p:cNvPr>
            <p:cNvPicPr>
              <a:picLocks noChangeAspect="1"/>
            </p:cNvPicPr>
            <p:nvPr/>
          </p:nvPicPr>
          <p:blipFill>
            <a:blip r:embed="rId4"/>
            <a:stretch>
              <a:fillRect/>
            </a:stretch>
          </p:blipFill>
          <p:spPr>
            <a:xfrm>
              <a:off x="2894617" y="2124463"/>
              <a:ext cx="2291625" cy="1900019"/>
            </a:xfrm>
            <a:prstGeom prst="rect">
              <a:avLst/>
            </a:prstGeom>
          </p:spPr>
        </p:pic>
      </p:grpSp>
      <p:sp>
        <p:nvSpPr>
          <p:cNvPr id="8" name="Rectangle: Rounded Corners 18">
            <a:extLst>
              <a:ext uri="{FF2B5EF4-FFF2-40B4-BE49-F238E27FC236}">
                <a16:creationId xmlns:a16="http://schemas.microsoft.com/office/drawing/2014/main" id="{E98A600A-34CA-CA64-B5A8-31837950914E}"/>
              </a:ext>
              <a:ext uri="{C183D7F6-B498-43B3-948B-1728B52AA6E4}">
                <adec:decorative xmlns:adec="http://schemas.microsoft.com/office/drawing/2017/decorative" val="1"/>
              </a:ext>
            </a:extLst>
          </p:cNvPr>
          <p:cNvSpPr/>
          <p:nvPr/>
        </p:nvSpPr>
        <p:spPr>
          <a:xfrm>
            <a:off x="633389" y="2591137"/>
            <a:ext cx="8242982" cy="2794902"/>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2DF21C1D-53E4-0D8E-304F-972DB9C367AD}"/>
              </a:ext>
            </a:extLst>
          </p:cNvPr>
          <p:cNvSpPr txBox="1">
            <a:spLocks/>
          </p:cNvSpPr>
          <p:nvPr/>
        </p:nvSpPr>
        <p:spPr>
          <a:xfrm>
            <a:off x="1016652" y="2895668"/>
            <a:ext cx="7593947" cy="3577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defRPr/>
            </a:pPr>
            <a:r>
              <a:rPr lang="fr-CA" sz="2500" b="1"/>
              <a:t>Ce thème du nuage de sécurité vous invite à : </a:t>
            </a:r>
          </a:p>
          <a:p>
            <a:pPr marR="0" lvl="0" algn="l" defTabSz="914400" rtl="0" eaLnBrk="1" fontAlgn="auto" latinLnBrk="0" hangingPunct="1">
              <a:lnSpc>
                <a:spcPct val="90000"/>
              </a:lnSpc>
              <a:spcBef>
                <a:spcPts val="0"/>
              </a:spcBef>
              <a:spcAft>
                <a:spcPts val="600"/>
              </a:spcAft>
              <a:buClrTx/>
              <a:buSzTx/>
              <a:tabLst/>
              <a:defRPr/>
            </a:pPr>
            <a:r>
              <a:rPr lang="fr-CA" sz="1700"/>
              <a:t>réfléchir à la manière dont les données sur la sécurité des patients de votre organisation sont intégrées et présentées; </a:t>
            </a:r>
          </a:p>
          <a:p>
            <a:pPr marR="0" lvl="0" algn="l" defTabSz="914400" rtl="0" eaLnBrk="1" fontAlgn="auto" latinLnBrk="0" hangingPunct="1">
              <a:lnSpc>
                <a:spcPct val="90000"/>
              </a:lnSpc>
              <a:spcBef>
                <a:spcPts val="0"/>
              </a:spcBef>
              <a:spcAft>
                <a:spcPts val="600"/>
              </a:spcAft>
              <a:buClrTx/>
              <a:buSzTx/>
              <a:tabLst/>
              <a:defRPr/>
            </a:pPr>
            <a:r>
              <a:rPr lang="fr-CA" sz="1700"/>
              <a:t>avoir une conversation réfléchie sur la façon dont vous, en tant que leaders, utilisez vos tableaux de bord et vos rapports de sécurité. </a:t>
            </a:r>
          </a:p>
          <a:p>
            <a:pPr marR="0" lvl="0" algn="l" defTabSz="914400" rtl="0" eaLnBrk="1" fontAlgn="auto" latinLnBrk="0" hangingPunct="1">
              <a:lnSpc>
                <a:spcPct val="90000"/>
              </a:lnSpc>
              <a:spcBef>
                <a:spcPts val="0"/>
              </a:spcBef>
              <a:spcAft>
                <a:spcPts val="600"/>
              </a:spcAft>
              <a:buClrTx/>
              <a:buSzTx/>
              <a:tabLst/>
              <a:defRPr/>
            </a:pPr>
            <a:r>
              <a:rPr lang="fr-CA" sz="1700"/>
              <a:t>Existe-t-il un brouillard de l’intégration? </a:t>
            </a:r>
          </a:p>
          <a:p>
            <a:pPr marR="0" lvl="0" algn="l" defTabSz="914400" rtl="0" eaLnBrk="1" fontAlgn="auto" latinLnBrk="0" hangingPunct="1">
              <a:lnSpc>
                <a:spcPct val="90000"/>
              </a:lnSpc>
              <a:spcBef>
                <a:spcPts val="0"/>
              </a:spcBef>
              <a:spcAft>
                <a:spcPts val="600"/>
              </a:spcAft>
              <a:buClrTx/>
              <a:buSzTx/>
              <a:tabLst/>
              <a:defRPr/>
            </a:pPr>
            <a:r>
              <a:rPr lang="fr-CA" sz="1700"/>
              <a:t>Si oui, comment les données ou les rapports pourraient-ils être présentés?</a:t>
            </a:r>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5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t>Thème 10 du nuage de sécurité : </a:t>
            </a:r>
            <a:br>
              <a:rPr kumimoji="0" lang="fr-CA" sz="3500" b="1" i="0" u="none" strike="noStrike" kern="1200" cap="none" spc="0" normalizeH="0" baseline="0" noProof="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fr-CA" sz="3500" b="1" i="0" u="none" strike="noStrike" kern="1200" cap="none" spc="0" normalizeH="0" baseline="0" noProof="0">
                <a:ln>
                  <a:noFill/>
                </a:ln>
                <a:solidFill>
                  <a:srgbClr val="3E348F"/>
                </a:solidFill>
                <a:effectLst/>
                <a:uLnTx/>
                <a:uFillTx/>
                <a:latin typeface="+mn-lt"/>
                <a:ea typeface="+mj-ea"/>
                <a:cs typeface="Arial Black" panose="020B0604020202020204" pitchFamily="34" charset="0"/>
              </a:rPr>
              <a:t>Prévenir le brouillard de l’intégration</a:t>
            </a:r>
          </a:p>
        </p:txBody>
      </p:sp>
    </p:spTree>
    <p:extLst>
      <p:ext uri="{BB962C8B-B14F-4D97-AF65-F5344CB8AC3E}">
        <p14:creationId xmlns:p14="http://schemas.microsoft.com/office/powerpoint/2010/main" val="1430756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A1BDFB-58F9-C5E6-E958-8C7C85ED7973}"/>
              </a:ext>
            </a:extLst>
          </p:cNvPr>
          <p:cNvSpPr>
            <a:spLocks noGrp="1"/>
          </p:cNvSpPr>
          <p:nvPr>
            <p:ph type="sldNum" sz="quarter" idx="12"/>
          </p:nvPr>
        </p:nvSpPr>
        <p:spPr/>
        <p:txBody>
          <a:bodyPr/>
          <a:lstStyle/>
          <a:p>
            <a:fld id="{7D0AB2B7-A222-44FF-B180-C8F0FD623967}" type="slidenum">
              <a:rPr lang="en-CA" smtClean="0"/>
              <a:t>78</a:t>
            </a:fld>
            <a:endParaRPr lang="en-CA"/>
          </a:p>
        </p:txBody>
      </p:sp>
      <p:grpSp>
        <p:nvGrpSpPr>
          <p:cNvPr id="4" name="Group 3">
            <a:extLst>
              <a:ext uri="{FF2B5EF4-FFF2-40B4-BE49-F238E27FC236}">
                <a16:creationId xmlns:a16="http://schemas.microsoft.com/office/drawing/2014/main" id="{6233582E-1664-DD64-0961-9CF14E50499A}"/>
              </a:ext>
              <a:ext uri="{C183D7F6-B498-43B3-948B-1728B52AA6E4}">
                <adec:decorative xmlns:adec="http://schemas.microsoft.com/office/drawing/2017/decorative" val="1"/>
              </a:ext>
            </a:extLst>
          </p:cNvPr>
          <p:cNvGrpSpPr/>
          <p:nvPr/>
        </p:nvGrpSpPr>
        <p:grpSpPr>
          <a:xfrm>
            <a:off x="9715236" y="4521621"/>
            <a:ext cx="2136691" cy="1832707"/>
            <a:chOff x="2894617" y="752463"/>
            <a:chExt cx="5867324" cy="5032589"/>
          </a:xfrm>
        </p:grpSpPr>
        <p:pic>
          <p:nvPicPr>
            <p:cNvPr id="5" name="Picture 4"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F5DC6C4C-1F9D-6997-F627-E6C14F7672D8}"/>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6" name="Picture 5" descr="A yellow and black sign&#10;&#10;Description automatically generated">
              <a:extLst>
                <a:ext uri="{FF2B5EF4-FFF2-40B4-BE49-F238E27FC236}">
                  <a16:creationId xmlns:a16="http://schemas.microsoft.com/office/drawing/2014/main" id="{F98476A4-0516-2CAB-8C0D-69C855B43B2E}"/>
                </a:ext>
              </a:extLst>
            </p:cNvPr>
            <p:cNvPicPr>
              <a:picLocks noChangeAspect="1"/>
            </p:cNvPicPr>
            <p:nvPr/>
          </p:nvPicPr>
          <p:blipFill>
            <a:blip r:embed="rId4"/>
            <a:stretch>
              <a:fillRect/>
            </a:stretch>
          </p:blipFill>
          <p:spPr>
            <a:xfrm>
              <a:off x="2894617" y="2124463"/>
              <a:ext cx="2291625" cy="1900019"/>
            </a:xfrm>
            <a:prstGeom prst="rect">
              <a:avLst/>
            </a:prstGeom>
          </p:spPr>
        </p:pic>
      </p:grpSp>
      <p:sp>
        <p:nvSpPr>
          <p:cNvPr id="3" name="Title 1">
            <a:extLst>
              <a:ext uri="{FF2B5EF4-FFF2-40B4-BE49-F238E27FC236}">
                <a16:creationId xmlns:a16="http://schemas.microsoft.com/office/drawing/2014/main" id="{ACE0F5AC-ACE0-BED1-0083-56D043283E13}"/>
              </a:ext>
            </a:extLst>
          </p:cNvPr>
          <p:cNvSpPr txBox="1">
            <a:spLocks noGrp="1"/>
          </p:cNvSpPr>
          <p:nvPr>
            <p:ph type="title" idx="4294967295"/>
          </p:nvPr>
        </p:nvSpPr>
        <p:spPr>
          <a:xfrm>
            <a:off x="703616" y="2287297"/>
            <a:ext cx="8415332"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Comment pouvons-nous </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mieux</a:t>
            </a:r>
            <a:r>
              <a:rPr kumimoji="0" lang="fr-CA" sz="4400" b="0"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répondre à la question </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a:t>
            </a:r>
            <a:r>
              <a:rPr kumimoji="0" lang="fr-CA" sz="4400" b="1"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 Est-ce que nous répondons de mieux en mieux aux besoins</a:t>
            </a:r>
            <a:r>
              <a:rPr kumimoji="0" lang="fr-CA" sz="4400" b="1" i="0" u="none" strike="noStrike" kern="1200" cap="none" spc="0" normalizeH="0" baseline="0" noProof="0">
                <a:ln>
                  <a:noFill/>
                </a:ln>
                <a:solidFill>
                  <a:srgbClr val="3E348F"/>
                </a:solidFill>
                <a:effectLst/>
                <a:uLnTx/>
                <a:uFillTx/>
                <a:latin typeface="Arial" panose="020B0604020202020204" pitchFamily="34" charset="0"/>
                <a:ea typeface="+mj-ea"/>
                <a:cs typeface="Arial" panose="020B0604020202020204" pitchFamily="34" charset="0"/>
              </a:rPr>
              <a:t>? » </a:t>
            </a:r>
          </a:p>
        </p:txBody>
      </p:sp>
    </p:spTree>
    <p:extLst>
      <p:ext uri="{BB962C8B-B14F-4D97-AF65-F5344CB8AC3E}">
        <p14:creationId xmlns:p14="http://schemas.microsoft.com/office/powerpoint/2010/main" val="1175293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22A853-BE02-5346-8119-DA7E20935854}"/>
              </a:ext>
            </a:extLst>
          </p:cNvPr>
          <p:cNvSpPr>
            <a:spLocks noGrp="1"/>
          </p:cNvSpPr>
          <p:nvPr>
            <p:ph type="sldNum" sz="quarter" idx="12"/>
          </p:nvPr>
        </p:nvSpPr>
        <p:spPr/>
        <p:txBody>
          <a:bodyPr/>
          <a:lstStyle/>
          <a:p>
            <a:fld id="{7D0AB2B7-A222-44FF-B180-C8F0FD623967}" type="slidenum">
              <a:rPr lang="en-CA" smtClean="0"/>
              <a:t>79</a:t>
            </a:fld>
            <a:endParaRPr lang="en-CA"/>
          </a:p>
        </p:txBody>
      </p:sp>
      <p:sp>
        <p:nvSpPr>
          <p:cNvPr id="4" name="Content Placeholder 3">
            <a:extLst>
              <a:ext uri="{FF2B5EF4-FFF2-40B4-BE49-F238E27FC236}">
                <a16:creationId xmlns:a16="http://schemas.microsoft.com/office/drawing/2014/main" id="{03FB1066-69D7-F2E3-C2C3-25F5CD3BF4EC}"/>
              </a:ext>
            </a:extLst>
          </p:cNvPr>
          <p:cNvSpPr>
            <a:spLocks noGrp="1"/>
          </p:cNvSpPr>
          <p:nvPr>
            <p:ph idx="1"/>
          </p:nvPr>
        </p:nvSpPr>
        <p:spPr>
          <a:xfrm>
            <a:off x="838200" y="1253330"/>
            <a:ext cx="9316453" cy="5103019"/>
          </a:xfrm>
        </p:spPr>
        <p:txBody>
          <a:bodyPr>
            <a:normAutofit/>
          </a:bodyPr>
          <a:lstStyle/>
          <a:p>
            <a:pPr>
              <a:lnSpc>
                <a:spcPct val="150000"/>
              </a:lnSpc>
              <a:buClr>
                <a:schemeClr val="tx1"/>
              </a:buClr>
            </a:pPr>
            <a:r>
              <a:rPr lang="fr-CA" sz="2400">
                <a:hlinkClick r:id="rId3">
                  <a:extLst>
                    <a:ext uri="{A12FA001-AC4F-418D-AE19-62706E023703}">
                      <ahyp:hlinkClr xmlns:ahyp="http://schemas.microsoft.com/office/drawing/2018/hyperlinkcolor" val="tx"/>
                    </a:ext>
                  </a:extLst>
                </a:hlinkClick>
              </a:rPr>
              <a:t>Repenser la sécurité des patients</a:t>
            </a:r>
            <a:endParaRPr lang="fr-CA" sz="2400">
              <a:hlinkClick r:id="rId4">
                <a:extLst>
                  <a:ext uri="{A12FA001-AC4F-418D-AE19-62706E023703}">
                    <ahyp:hlinkClr xmlns:ahyp="http://schemas.microsoft.com/office/drawing/2018/hyperlinkcolor" val="tx"/>
                  </a:ext>
                </a:extLst>
              </a:hlinkClick>
            </a:endParaRPr>
          </a:p>
          <a:p>
            <a:pPr>
              <a:lnSpc>
                <a:spcPct val="150000"/>
              </a:lnSpc>
              <a:buClr>
                <a:schemeClr val="tx1"/>
              </a:buClr>
            </a:pPr>
            <a:r>
              <a:rPr lang="fr-CA" sz="2400">
                <a:hlinkClick r:id="rId5">
                  <a:extLst>
                    <a:ext uri="{A12FA001-AC4F-418D-AE19-62706E023703}">
                      <ahyp:hlinkClr xmlns:ahyp="http://schemas.microsoft.com/office/drawing/2018/hyperlinkcolor" val="tx"/>
                    </a:ext>
                  </a:extLst>
                </a:hlinkClick>
              </a:rPr>
              <a:t>La mesure et la surveillance de la sécurité.</a:t>
            </a:r>
          </a:p>
          <a:p>
            <a:pPr>
              <a:lnSpc>
                <a:spcPct val="150000"/>
              </a:lnSpc>
              <a:buClr>
                <a:schemeClr val="tx1"/>
              </a:buClr>
            </a:pPr>
            <a:r>
              <a:rPr lang="fr-CA" sz="2400">
                <a:hlinkClick r:id="rId6">
                  <a:extLst>
                    <a:ext uri="{A12FA001-AC4F-418D-AE19-62706E023703}">
                      <ahyp:hlinkClr xmlns:ahyp="http://schemas.microsoft.com/office/drawing/2018/hyperlinkcolor" val="tx"/>
                    </a:ext>
                  </a:extLst>
                </a:hlinkClick>
              </a:rPr>
              <a:t>Mesure et surveillance de la sécurité du point de vue des patients et de leurs partenaires de soins</a:t>
            </a:r>
            <a:endParaRPr lang="fr-CA" sz="2400">
              <a:hlinkClick r:id="rId7">
                <a:extLst>
                  <a:ext uri="{A12FA001-AC4F-418D-AE19-62706E023703}">
                    <ahyp:hlinkClr xmlns:ahyp="http://schemas.microsoft.com/office/drawing/2018/hyperlinkcolor" val="tx"/>
                  </a:ext>
                </a:extLst>
              </a:hlinkClick>
            </a:endParaRPr>
          </a:p>
          <a:p>
            <a:pPr>
              <a:lnSpc>
                <a:spcPct val="150000"/>
              </a:lnSpc>
              <a:buClr>
                <a:schemeClr val="tx1"/>
              </a:buClr>
            </a:pPr>
            <a:r>
              <a:rPr lang="fr-CA" sz="2400">
                <a:hlinkClick r:id="rId8">
                  <a:extLst>
                    <a:ext uri="{A12FA001-AC4F-418D-AE19-62706E023703}">
                      <ahyp:hlinkClr xmlns:ahyp="http://schemas.microsoft.com/office/drawing/2018/hyperlinkcolor" val="tx"/>
                    </a:ext>
                  </a:extLst>
                </a:hlinkClick>
              </a:rPr>
              <a:t>Gouvernance efficace pour assurer la qualité des soins et la sécurité des patients : un programme d’apprentissage autodirigé composé de huit modules</a:t>
            </a:r>
            <a:endParaRPr lang="fr-CA" sz="2400">
              <a:hlinkClick r:id="rId9">
                <a:extLst>
                  <a:ext uri="{A12FA001-AC4F-418D-AE19-62706E023703}">
                    <ahyp:hlinkClr xmlns:ahyp="http://schemas.microsoft.com/office/drawing/2018/hyperlinkcolor" val="tx"/>
                  </a:ext>
                </a:extLst>
              </a:hlinkClick>
            </a:endParaRPr>
          </a:p>
          <a:p>
            <a:pPr>
              <a:lnSpc>
                <a:spcPct val="150000"/>
              </a:lnSpc>
              <a:buClr>
                <a:schemeClr val="tx1"/>
              </a:buClr>
            </a:pPr>
            <a:r>
              <a:rPr lang="fr-CA" sz="2400">
                <a:hlinkClick r:id="rId10">
                  <a:extLst>
                    <a:ext uri="{A12FA001-AC4F-418D-AE19-62706E023703}">
                      <ahyp:hlinkClr xmlns:ahyp="http://schemas.microsoft.com/office/drawing/2018/hyperlinkcolor" val="tx"/>
                    </a:ext>
                  </a:extLst>
                </a:hlinkClick>
              </a:rPr>
              <a:t>FORCES</a:t>
            </a:r>
            <a:r>
              <a:rPr lang="fr-CA" sz="2400" baseline="30000">
                <a:hlinkClick r:id="rId10">
                  <a:extLst>
                    <a:ext uri="{A12FA001-AC4F-418D-AE19-62706E023703}">
                      <ahyp:hlinkClr xmlns:ahyp="http://schemas.microsoft.com/office/drawing/2018/hyperlinkcolor" val="tx"/>
                    </a:ext>
                  </a:extLst>
                </a:hlinkClick>
              </a:rPr>
              <a:t>MC</a:t>
            </a:r>
            <a:r>
              <a:rPr lang="fr-CA" sz="2400">
                <a:hlinkClick r:id="rId10">
                  <a:extLst>
                    <a:ext uri="{A12FA001-AC4F-418D-AE19-62706E023703}">
                      <ahyp:hlinkClr xmlns:ahyp="http://schemas.microsoft.com/office/drawing/2018/hyperlinkcolor" val="tx"/>
                    </a:ext>
                  </a:extLst>
                </a:hlinkClick>
              </a:rPr>
              <a:t> : Programme de formation pour cadres</a:t>
            </a:r>
            <a:endParaRPr lang="fr-CA" sz="2400">
              <a:hlinkClick r:id="rId11">
                <a:extLst>
                  <a:ext uri="{A12FA001-AC4F-418D-AE19-62706E023703}">
                    <ahyp:hlinkClr xmlns:ahyp="http://schemas.microsoft.com/office/drawing/2018/hyperlinkcolor" val="tx"/>
                  </a:ext>
                </a:extLst>
              </a:hlinkClick>
            </a:endParaRPr>
          </a:p>
        </p:txBody>
      </p:sp>
      <p:sp>
        <p:nvSpPr>
          <p:cNvPr id="3" name="Title 2">
            <a:extLst>
              <a:ext uri="{FF2B5EF4-FFF2-40B4-BE49-F238E27FC236}">
                <a16:creationId xmlns:a16="http://schemas.microsoft.com/office/drawing/2014/main" id="{A716936E-BEFD-F0D7-A2E7-EDB57F8B586D}"/>
              </a:ext>
            </a:extLst>
          </p:cNvPr>
          <p:cNvSpPr>
            <a:spLocks noGrp="1"/>
          </p:cNvSpPr>
          <p:nvPr>
            <p:ph type="title"/>
          </p:nvPr>
        </p:nvSpPr>
        <p:spPr>
          <a:xfrm>
            <a:off x="563880" y="-157389"/>
            <a:ext cx="10515600" cy="1325563"/>
          </a:xfrm>
        </p:spPr>
        <p:txBody>
          <a:bodyPr/>
          <a:lstStyle/>
          <a:p>
            <a:r>
              <a:rPr lang="fr-CA">
                <a:solidFill>
                  <a:srgbClr val="3E348F"/>
                </a:solidFill>
              </a:rPr>
              <a:t>Ressources additionnelles</a:t>
            </a:r>
          </a:p>
        </p:txBody>
      </p:sp>
    </p:spTree>
    <p:extLst>
      <p:ext uri="{BB962C8B-B14F-4D97-AF65-F5344CB8AC3E}">
        <p14:creationId xmlns:p14="http://schemas.microsoft.com/office/powerpoint/2010/main" val="1358044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39219-2767-31A5-39FE-92828DC7666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E02922-575C-47B8-50F3-A363970CF22E}"/>
              </a:ext>
            </a:extLst>
          </p:cNvPr>
          <p:cNvSpPr>
            <a:spLocks noGrp="1"/>
          </p:cNvSpPr>
          <p:nvPr>
            <p:ph type="sldNum" sz="quarter" idx="12"/>
          </p:nvPr>
        </p:nvSpPr>
        <p:spPr/>
        <p:txBody>
          <a:bodyPr/>
          <a:lstStyle/>
          <a:p>
            <a:fld id="{7D0AB2B7-A222-44FF-B180-C8F0FD623967}" type="slidenum">
              <a:rPr lang="en-CA" smtClean="0"/>
              <a:t>8</a:t>
            </a:fld>
            <a:endParaRPr lang="en-CA"/>
          </a:p>
        </p:txBody>
      </p:sp>
      <p:grpSp>
        <p:nvGrpSpPr>
          <p:cNvPr id="10" name="Group 9" descr="Illustration du CMSS. L'icône des préjudices passés (Les soins du patient étaient-ils sécuritaires dans le passé?) est mise en évidence.">
            <a:extLst>
              <a:ext uri="{FF2B5EF4-FFF2-40B4-BE49-F238E27FC236}">
                <a16:creationId xmlns:a16="http://schemas.microsoft.com/office/drawing/2014/main" id="{554A3781-F1ED-FF72-E63E-EB0B723A4A95}"/>
              </a:ext>
            </a:extLst>
          </p:cNvPr>
          <p:cNvGrpSpPr/>
          <p:nvPr/>
        </p:nvGrpSpPr>
        <p:grpSpPr>
          <a:xfrm>
            <a:off x="3430056" y="233973"/>
            <a:ext cx="5331885" cy="5551079"/>
            <a:chOff x="3430056" y="233973"/>
            <a:chExt cx="5331885" cy="5551079"/>
          </a:xfrm>
        </p:grpSpPr>
        <p:pic>
          <p:nvPicPr>
            <p:cNvPr id="8" name="Picture 7"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18ECA89C-8D93-4468-7B17-41E0533FBD5C}"/>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9" name="Picture 8" descr="A yellow sign with black text&#10;&#10;Description automatically generated">
              <a:extLst>
                <a:ext uri="{FF2B5EF4-FFF2-40B4-BE49-F238E27FC236}">
                  <a16:creationId xmlns:a16="http://schemas.microsoft.com/office/drawing/2014/main" id="{60BD5C33-6055-0E68-4928-1216BB2CEE5A}"/>
                </a:ext>
              </a:extLst>
            </p:cNvPr>
            <p:cNvPicPr>
              <a:picLocks noChangeAspect="1"/>
            </p:cNvPicPr>
            <p:nvPr/>
          </p:nvPicPr>
          <p:blipFill>
            <a:blip r:embed="rId4"/>
            <a:stretch>
              <a:fillRect/>
            </a:stretch>
          </p:blipFill>
          <p:spPr>
            <a:xfrm>
              <a:off x="5139813" y="233973"/>
              <a:ext cx="1912369" cy="2324264"/>
            </a:xfrm>
            <a:prstGeom prst="rect">
              <a:avLst/>
            </a:prstGeom>
          </p:spPr>
        </p:pic>
      </p:grpSp>
      <p:sp>
        <p:nvSpPr>
          <p:cNvPr id="11" name="Title 10">
            <a:extLst>
              <a:ext uri="{FF2B5EF4-FFF2-40B4-BE49-F238E27FC236}">
                <a16:creationId xmlns:a16="http://schemas.microsoft.com/office/drawing/2014/main" id="{6564BFC5-D8F3-A154-71C2-4E17C778AD9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CA" err="1"/>
              <a:t>Préjudice</a:t>
            </a:r>
            <a:r>
              <a:rPr lang="en-CA"/>
              <a:t> passé</a:t>
            </a:r>
          </a:p>
        </p:txBody>
      </p:sp>
    </p:spTree>
    <p:extLst>
      <p:ext uri="{BB962C8B-B14F-4D97-AF65-F5344CB8AC3E}">
        <p14:creationId xmlns:p14="http://schemas.microsoft.com/office/powerpoint/2010/main" val="4069596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624460-8CDC-6E4A-DB3E-201EB5FF884D}"/>
              </a:ext>
            </a:extLst>
          </p:cNvPr>
          <p:cNvSpPr>
            <a:spLocks noGrp="1"/>
          </p:cNvSpPr>
          <p:nvPr>
            <p:ph type="sldNum" sz="quarter" idx="10"/>
          </p:nvPr>
        </p:nvSpPr>
        <p:spPr/>
        <p:txBody>
          <a:bodyPr/>
          <a:lstStyle/>
          <a:p>
            <a:fld id="{7D0AB2B7-A222-44FF-B180-C8F0FD623967}" type="slidenum">
              <a:rPr lang="en-CA" smtClean="0"/>
              <a:t>80</a:t>
            </a:fld>
            <a:endParaRPr lang="en-CA"/>
          </a:p>
        </p:txBody>
      </p:sp>
      <p:sp>
        <p:nvSpPr>
          <p:cNvPr id="9" name="TextBox 8">
            <a:extLst>
              <a:ext uri="{FF2B5EF4-FFF2-40B4-BE49-F238E27FC236}">
                <a16:creationId xmlns:a16="http://schemas.microsoft.com/office/drawing/2014/main" id="{6E88E4AC-819C-B192-60F8-D4D0A41E1613}"/>
              </a:ext>
            </a:extLst>
          </p:cNvPr>
          <p:cNvSpPr txBox="1"/>
          <p:nvPr/>
        </p:nvSpPr>
        <p:spPr>
          <a:xfrm>
            <a:off x="1376455" y="3954965"/>
            <a:ext cx="6575239" cy="1938992"/>
          </a:xfrm>
          <a:prstGeom prst="rect">
            <a:avLst/>
          </a:prstGeom>
          <a:noFill/>
        </p:spPr>
        <p:txBody>
          <a:bodyPr wrap="square">
            <a:spAutoFit/>
          </a:bodyPr>
          <a:lstStyle/>
          <a:p>
            <a:pPr marL="0">
              <a:buNone/>
            </a:pPr>
            <a:r>
              <a:rPr lang="fr-CA" sz="1200">
                <a:solidFill>
                  <a:schemeClr val="bg1"/>
                </a:solidFill>
                <a:effectLst/>
                <a:latin typeface="Arial" panose="020B0604020202020204" pitchFamily="34" charset="0"/>
                <a:cs typeface="Arial" panose="020B0604020202020204" pitchFamily="34" charset="0"/>
              </a:rPr>
              <a:t>Excellence en santé Canada (ESC) travaille avec des partenaires pour diffuser les innovations, renforcer les capacités et catalyser le changement dans les politiques afin que toutes et tous au Canada reçoivent des soins de santé sûrs et de qualité. En collaborant avec les patients et patientes, les personnes proches aidantes et le personnel de la santé, nous transformons les innovations éprouvées en améliorations durables dans tous les aspects de l’excellence en santé. Créé en 2021, ESC est issu de la fusion de l’Institut canadien pour la sécurité des patients et de la Fondation canadienne pour l’amélioration des services de santé. ESC est </a:t>
            </a:r>
            <a:br>
              <a:rPr lang="fr-CA" sz="1200">
                <a:solidFill>
                  <a:schemeClr val="bg1"/>
                </a:solidFill>
                <a:effectLst/>
                <a:latin typeface="Arial" panose="020B0604020202020204" pitchFamily="34" charset="0"/>
                <a:cs typeface="Arial" panose="020B0604020202020204" pitchFamily="34" charset="0"/>
              </a:rPr>
            </a:br>
            <a:r>
              <a:rPr lang="fr-CA" sz="1200">
                <a:solidFill>
                  <a:schemeClr val="bg1"/>
                </a:solidFill>
                <a:effectLst/>
                <a:latin typeface="Arial" panose="020B0604020202020204" pitchFamily="34" charset="0"/>
                <a:cs typeface="Arial" panose="020B0604020202020204" pitchFamily="34" charset="0"/>
              </a:rPr>
              <a:t>un organisme de bienfaisance indépendant sans but lucratif financé principalement par Santé Canada. Les opinions exprimées ici ne représentent pas nécessairement celles de Santé Canada.</a:t>
            </a:r>
          </a:p>
        </p:txBody>
      </p:sp>
      <p:sp>
        <p:nvSpPr>
          <p:cNvPr id="3" name="Content Placeholder 2">
            <a:extLst>
              <a:ext uri="{FF2B5EF4-FFF2-40B4-BE49-F238E27FC236}">
                <a16:creationId xmlns:a16="http://schemas.microsoft.com/office/drawing/2014/main" id="{AEF8A384-6C67-5CD9-2716-284F60264270}"/>
              </a:ext>
            </a:extLst>
          </p:cNvPr>
          <p:cNvSpPr>
            <a:spLocks noGrp="1"/>
          </p:cNvSpPr>
          <p:nvPr>
            <p:ph idx="4294967295"/>
          </p:nvPr>
        </p:nvSpPr>
        <p:spPr>
          <a:xfrm>
            <a:off x="1081232" y="1873750"/>
            <a:ext cx="6955863" cy="1776413"/>
          </a:xfrm>
        </p:spPr>
        <p:txBody>
          <a:bodyPr>
            <a:normAutofit fontScale="85000" lnSpcReduction="10000"/>
          </a:bodyPr>
          <a:lstStyle/>
          <a:p>
            <a:pPr marL="0" indent="0" algn="ctr">
              <a:lnSpc>
                <a:spcPct val="120000"/>
              </a:lnSpc>
              <a:buNone/>
            </a:pPr>
            <a:r>
              <a:rPr lang="fr-CA" sz="2400">
                <a:solidFill>
                  <a:schemeClr val="bg1"/>
                </a:solidFill>
                <a:effectLst/>
              </a:rPr>
              <a:t>Cette présentation a été préparée par Excellence en santé Canada à l’intention des organismes de soins de santé, afin d’inspirer la réflexion et la discussion sur les approches actuelles de mesure et de surveillance de la sécurité dans tous les secteurs des soins de santé. </a:t>
            </a:r>
          </a:p>
        </p:txBody>
      </p:sp>
      <p:sp>
        <p:nvSpPr>
          <p:cNvPr id="2" name="Title 1">
            <a:extLst>
              <a:ext uri="{FF2B5EF4-FFF2-40B4-BE49-F238E27FC236}">
                <a16:creationId xmlns:a16="http://schemas.microsoft.com/office/drawing/2014/main" id="{75EE9DD3-DB82-450E-DD72-0FD0715EA884}"/>
              </a:ext>
            </a:extLst>
          </p:cNvPr>
          <p:cNvSpPr>
            <a:spLocks noGrp="1"/>
          </p:cNvSpPr>
          <p:nvPr>
            <p:ph type="title"/>
          </p:nvPr>
        </p:nvSpPr>
        <p:spPr>
          <a:xfrm>
            <a:off x="838200" y="816768"/>
            <a:ext cx="7607300" cy="835820"/>
          </a:xfrm>
        </p:spPr>
        <p:txBody>
          <a:bodyPr>
            <a:normAutofit fontScale="90000"/>
          </a:bodyPr>
          <a:lstStyle/>
          <a:p>
            <a:pPr algn="ctr"/>
            <a:r>
              <a:rPr lang="fr-CA">
                <a:solidFill>
                  <a:schemeClr val="bg1"/>
                </a:solidFill>
              </a:rPr>
              <a:t>Reconnaissance de la contribution d’ESC</a:t>
            </a:r>
          </a:p>
        </p:txBody>
      </p:sp>
    </p:spTree>
    <p:extLst>
      <p:ext uri="{BB962C8B-B14F-4D97-AF65-F5344CB8AC3E}">
        <p14:creationId xmlns:p14="http://schemas.microsoft.com/office/powerpoint/2010/main" val="2305450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2C93AB-028B-4526-4C5E-B1D9CDE95303}"/>
              </a:ext>
            </a:extLst>
          </p:cNvPr>
          <p:cNvSpPr>
            <a:spLocks noGrp="1"/>
          </p:cNvSpPr>
          <p:nvPr>
            <p:ph type="sldNum" sz="quarter" idx="12"/>
          </p:nvPr>
        </p:nvSpPr>
        <p:spPr/>
        <p:txBody>
          <a:bodyPr/>
          <a:lstStyle/>
          <a:p>
            <a:fld id="{7D0AB2B7-A222-44FF-B180-C8F0FD623967}" type="slidenum">
              <a:rPr lang="en-CA" smtClean="0"/>
              <a:t>9</a:t>
            </a:fld>
            <a:endParaRPr lang="en-CA"/>
          </a:p>
        </p:txBody>
      </p:sp>
      <p:grpSp>
        <p:nvGrpSpPr>
          <p:cNvPr id="16" name="Group 15" descr="Illustration du CMSS. L'icône des préjudices passés (Les soins du patient étaient-ils sécuritaires dans le passé?) est mise en évidence.">
            <a:extLst>
              <a:ext uri="{FF2B5EF4-FFF2-40B4-BE49-F238E27FC236}">
                <a16:creationId xmlns:a16="http://schemas.microsoft.com/office/drawing/2014/main" id="{2A4A01F9-4B45-4775-5F49-307EE16108F0}"/>
              </a:ext>
            </a:extLst>
          </p:cNvPr>
          <p:cNvGrpSpPr/>
          <p:nvPr/>
        </p:nvGrpSpPr>
        <p:grpSpPr>
          <a:xfrm>
            <a:off x="9885786" y="4320830"/>
            <a:ext cx="1963914" cy="2044650"/>
            <a:chOff x="3430056" y="233973"/>
            <a:chExt cx="5331885" cy="5551079"/>
          </a:xfrm>
        </p:grpSpPr>
        <p:pic>
          <p:nvPicPr>
            <p:cNvPr id="17" name="Picture 16" descr="Schéma du CMSS. Au centre se trouve un cercle pour la mesure et la surveillance de la sécurité. Autour de lui, des icônes de couleur représentent les thèmes suivants : Préjudice passé (Les soins du patient étaient-ils sécuritaires dans le passé?), Fiabilité (Nos systèmes et processus cliniques sont-ils fiables), Sensibilité déroulement des activités (Les soins sont-ils sécuritaires aujourd’hui?), Anticipation et état de préparation (Les soins seront-ils sécuritaires à l’avenir?), Intégration et apprentissage (Réagissons-nous et faisons-nous des améliorations?).">
              <a:extLst>
                <a:ext uri="{FF2B5EF4-FFF2-40B4-BE49-F238E27FC236}">
                  <a16:creationId xmlns:a16="http://schemas.microsoft.com/office/drawing/2014/main" id="{DCD04C3A-6DC0-CA5C-5514-4FD672E8D3EB}"/>
                </a:ext>
              </a:extLst>
            </p:cNvPr>
            <p:cNvPicPr>
              <a:picLocks noChangeAspect="1"/>
            </p:cNvPicPr>
            <p:nvPr/>
          </p:nvPicPr>
          <p:blipFill>
            <a:blip r:embed="rId3">
              <a:alphaModFix amt="40000"/>
            </a:blip>
            <a:stretch>
              <a:fillRect/>
            </a:stretch>
          </p:blipFill>
          <p:spPr>
            <a:xfrm>
              <a:off x="3430056" y="752463"/>
              <a:ext cx="5331885" cy="5032589"/>
            </a:xfrm>
            <a:prstGeom prst="rect">
              <a:avLst/>
            </a:prstGeom>
            <a:effectLst/>
          </p:spPr>
        </p:pic>
        <p:pic>
          <p:nvPicPr>
            <p:cNvPr id="18" name="Picture 17" descr="A yellow sign with black text&#10;&#10;Description automatically generated">
              <a:extLst>
                <a:ext uri="{FF2B5EF4-FFF2-40B4-BE49-F238E27FC236}">
                  <a16:creationId xmlns:a16="http://schemas.microsoft.com/office/drawing/2014/main" id="{4D7C8E8D-265F-EA24-708B-66AF0E94C922}"/>
                </a:ext>
              </a:extLst>
            </p:cNvPr>
            <p:cNvPicPr>
              <a:picLocks noChangeAspect="1"/>
            </p:cNvPicPr>
            <p:nvPr/>
          </p:nvPicPr>
          <p:blipFill>
            <a:blip r:embed="rId4"/>
            <a:stretch>
              <a:fillRect/>
            </a:stretch>
          </p:blipFill>
          <p:spPr>
            <a:xfrm>
              <a:off x="5139813" y="233973"/>
              <a:ext cx="1912369" cy="2324264"/>
            </a:xfrm>
            <a:prstGeom prst="rect">
              <a:avLst/>
            </a:prstGeom>
          </p:spPr>
        </p:pic>
      </p:grpSp>
      <p:pic>
        <p:nvPicPr>
          <p:cNvPr id="8" name="Picture 7" descr="Photo d'une voiture vue dans un rétroviseur">
            <a:extLst>
              <a:ext uri="{FF2B5EF4-FFF2-40B4-BE49-F238E27FC236}">
                <a16:creationId xmlns:a16="http://schemas.microsoft.com/office/drawing/2014/main" id="{CC1F59D4-7875-A08C-8957-BAE050C56FAE}"/>
              </a:ext>
            </a:extLst>
          </p:cNvPr>
          <p:cNvPicPr preferRelativeResize="0">
            <a:picLocks/>
          </p:cNvPicPr>
          <p:nvPr/>
        </p:nvPicPr>
        <p:blipFill>
          <a:blip r:embed="rId5">
            <a:extLst>
              <a:ext uri="{28A0092B-C50C-407E-A947-70E740481C1C}">
                <a14:useLocalDpi xmlns:a14="http://schemas.microsoft.com/office/drawing/2010/main"/>
              </a:ext>
            </a:extLst>
          </a:blip>
          <a:srcRect/>
          <a:stretch/>
        </p:blipFill>
        <p:spPr>
          <a:xfrm>
            <a:off x="514800" y="2151356"/>
            <a:ext cx="3676354" cy="3676354"/>
          </a:xfrm>
          <a:prstGeom prst="ellipse">
            <a:avLst/>
          </a:prstGeom>
        </p:spPr>
      </p:pic>
      <p:sp>
        <p:nvSpPr>
          <p:cNvPr id="9" name="Oval 8">
            <a:extLst>
              <a:ext uri="{FF2B5EF4-FFF2-40B4-BE49-F238E27FC236}">
                <a16:creationId xmlns:a16="http://schemas.microsoft.com/office/drawing/2014/main" id="{7CCCFE54-61ED-B2FD-B3D4-AC7CC5C556E3}"/>
              </a:ext>
              <a:ext uri="{C183D7F6-B498-43B3-948B-1728B52AA6E4}">
                <adec:decorative xmlns:adec="http://schemas.microsoft.com/office/drawing/2017/decorative" val="1"/>
              </a:ext>
            </a:extLst>
          </p:cNvPr>
          <p:cNvSpPr/>
          <p:nvPr/>
        </p:nvSpPr>
        <p:spPr>
          <a:xfrm>
            <a:off x="416122" y="2052999"/>
            <a:ext cx="3873068" cy="3873068"/>
          </a:xfrm>
          <a:prstGeom prst="ellips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B4F33FBB-A864-BF1A-9C2D-AF1C5FB56BF8}"/>
              </a:ext>
            </a:extLst>
          </p:cNvPr>
          <p:cNvSpPr txBox="1"/>
          <p:nvPr/>
        </p:nvSpPr>
        <p:spPr>
          <a:xfrm>
            <a:off x="4790232" y="4016217"/>
            <a:ext cx="4297784" cy="2031325"/>
          </a:xfrm>
          <a:prstGeom prst="rect">
            <a:avLst/>
          </a:prstGeom>
          <a:noFill/>
        </p:spPr>
        <p:txBody>
          <a:bodyPr wrap="square">
            <a:spAutoFit/>
          </a:bodyPr>
          <a:lstStyle/>
          <a:p>
            <a:pPr marL="285750" indent="-285750">
              <a:buClr>
                <a:schemeClr val="tx1"/>
              </a:buClr>
              <a:buFont typeface="Arial" panose="020B0604020202020204" pitchFamily="34" charset="0"/>
              <a:buChar char="•"/>
            </a:pPr>
            <a:r>
              <a:rPr lang="fr-CA"/>
              <a:t>Les </a:t>
            </a:r>
            <a:r>
              <a:rPr lang="fr-CA" i="1"/>
              <a:t>préjudices passés </a:t>
            </a:r>
            <a:r>
              <a:rPr lang="fr-CA"/>
              <a:t>sont souvent décrits comme le fait de </a:t>
            </a:r>
            <a:r>
              <a:rPr lang="fr-CA" b="1">
                <a:solidFill>
                  <a:schemeClr val="accent2"/>
                </a:solidFill>
              </a:rPr>
              <a:t>« regarder dans le rétroviseur ».</a:t>
            </a:r>
          </a:p>
          <a:p>
            <a:pPr marL="285750" indent="-285750">
              <a:buFont typeface="Arial" panose="020B0604020202020204" pitchFamily="34" charset="0"/>
              <a:buChar char="•"/>
            </a:pPr>
            <a:endParaRPr lang="en-CA" b="1"/>
          </a:p>
          <a:p>
            <a:pPr marL="285750" indent="-285750">
              <a:buFont typeface="Arial" panose="020B0604020202020204" pitchFamily="34" charset="0"/>
              <a:buChar char="•"/>
            </a:pPr>
            <a:r>
              <a:rPr lang="fr-CA" b="1"/>
              <a:t>Cela implique d’analyser les événements passés afin d’apprendre et de s’améliorer.</a:t>
            </a:r>
          </a:p>
        </p:txBody>
      </p:sp>
      <p:sp>
        <p:nvSpPr>
          <p:cNvPr id="10" name="Content Placeholder 2">
            <a:extLst>
              <a:ext uri="{FF2B5EF4-FFF2-40B4-BE49-F238E27FC236}">
                <a16:creationId xmlns:a16="http://schemas.microsoft.com/office/drawing/2014/main" id="{5AB7CDEA-530A-2414-D261-E054B2DA26D9}"/>
              </a:ext>
            </a:extLst>
          </p:cNvPr>
          <p:cNvSpPr txBox="1">
            <a:spLocks/>
          </p:cNvSpPr>
          <p:nvPr/>
        </p:nvSpPr>
        <p:spPr>
          <a:xfrm>
            <a:off x="4790232" y="2409505"/>
            <a:ext cx="5975178" cy="137118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fr-CA" sz="2200"/>
              <a:t>Les </a:t>
            </a:r>
            <a:r>
              <a:rPr lang="fr-CA" sz="2200" i="1"/>
              <a:t>préjudices passés</a:t>
            </a:r>
            <a:r>
              <a:rPr lang="fr-CA" sz="2200"/>
              <a:t> représentent la mesure de plusieurs types et aspects des préjudices qui permet d’évaluer si les soins étaient sécuritaires dans le passé et s’ils sont en train de devenir plus sécuritaires.</a:t>
            </a:r>
          </a:p>
        </p:txBody>
      </p:sp>
      <p:sp>
        <p:nvSpPr>
          <p:cNvPr id="12" name="Title 1">
            <a:extLst>
              <a:ext uri="{FF2B5EF4-FFF2-40B4-BE49-F238E27FC236}">
                <a16:creationId xmlns:a16="http://schemas.microsoft.com/office/drawing/2014/main" id="{BFD79A01-C0F1-BB69-A5F7-C5B886307FAF}"/>
              </a:ext>
            </a:extLst>
          </p:cNvPr>
          <p:cNvSpPr txBox="1">
            <a:spLocks noGrp="1"/>
          </p:cNvSpPr>
          <p:nvPr>
            <p:ph type="title" idx="4294967295"/>
          </p:nvPr>
        </p:nvSpPr>
        <p:spPr>
          <a:xfrm>
            <a:off x="703616" y="365125"/>
            <a:ext cx="10515600" cy="13113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a:ln>
                  <a:noFill/>
                </a:ln>
                <a:solidFill>
                  <a:schemeClr val="accent1"/>
                </a:solidFill>
                <a:effectLst/>
                <a:uLnTx/>
                <a:uFillTx/>
                <a:latin typeface="Arial"/>
                <a:ea typeface="+mj-ea"/>
                <a:cs typeface="Arial"/>
              </a:rPr>
              <a:t>Préjudices passés – </a:t>
            </a:r>
            <a:r>
              <a:rPr kumimoji="0" lang="fr-CA" sz="4400" b="1" i="0" u="none" strike="noStrike" kern="1200" cap="none" spc="0" normalizeH="0" baseline="0" noProof="0">
                <a:ln>
                  <a:noFill/>
                </a:ln>
                <a:solidFill>
                  <a:srgbClr val="3E348F"/>
                </a:solidFill>
                <a:effectLst/>
                <a:uLnTx/>
                <a:uFillTx/>
                <a:latin typeface="Arial"/>
                <a:ea typeface="+mj-ea"/>
                <a:cs typeface="Arial"/>
              </a:rPr>
              <a:t>Les soins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a:ln>
                  <a:noFill/>
                </a:ln>
                <a:solidFill>
                  <a:srgbClr val="3E348F"/>
                </a:solidFill>
                <a:effectLst/>
                <a:uLnTx/>
                <a:uFillTx/>
                <a:latin typeface="Arial"/>
                <a:ea typeface="+mj-ea"/>
                <a:cs typeface="Arial"/>
              </a:rPr>
              <a:t>étaient-ils sécuritaires dans le passé?</a:t>
            </a:r>
          </a:p>
        </p:txBody>
      </p:sp>
    </p:spTree>
    <p:extLst>
      <p:ext uri="{BB962C8B-B14F-4D97-AF65-F5344CB8AC3E}">
        <p14:creationId xmlns:p14="http://schemas.microsoft.com/office/powerpoint/2010/main" val="3189244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NUM" val="11"/>
</p:tagLst>
</file>

<file path=ppt/tags/tag11.xml><?xml version="1.0" encoding="utf-8"?>
<p:tagLst xmlns:a="http://schemas.openxmlformats.org/drawingml/2006/main" xmlns:r="http://schemas.openxmlformats.org/officeDocument/2006/relationships" xmlns:p="http://schemas.openxmlformats.org/presentationml/2006/main">
  <p:tag name="NUM" val="13"/>
</p:tagLst>
</file>

<file path=ppt/tags/tag12.xml><?xml version="1.0" encoding="utf-8"?>
<p:tagLst xmlns:a="http://schemas.openxmlformats.org/drawingml/2006/main" xmlns:r="http://schemas.openxmlformats.org/officeDocument/2006/relationships" xmlns:p="http://schemas.openxmlformats.org/presentationml/2006/main">
  <p:tag name="NUM" val="10"/>
</p:tagLst>
</file>

<file path=ppt/tags/tag13.xml><?xml version="1.0" encoding="utf-8"?>
<p:tagLst xmlns:a="http://schemas.openxmlformats.org/drawingml/2006/main" xmlns:r="http://schemas.openxmlformats.org/officeDocument/2006/relationships" xmlns:p="http://schemas.openxmlformats.org/presentationml/2006/main">
  <p:tag name="NUM" val="12"/>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14"/>
</p:tagLst>
</file>

<file path=ppt/theme/theme1.xml><?xml version="1.0" encoding="utf-8"?>
<a:theme xmlns:a="http://schemas.openxmlformats.org/drawingml/2006/main" name="Custom Design">
  <a:themeElements>
    <a:clrScheme name="Healthcare Excellence Canada">
      <a:dk1>
        <a:sysClr val="windowText" lastClr="000000"/>
      </a:dk1>
      <a:lt1>
        <a:sysClr val="window" lastClr="FFFFFF"/>
      </a:lt1>
      <a:dk2>
        <a:srgbClr val="595959"/>
      </a:dk2>
      <a:lt2>
        <a:srgbClr val="D8D8D8"/>
      </a:lt2>
      <a:accent1>
        <a:srgbClr val="3F358F"/>
      </a:accent1>
      <a:accent2>
        <a:srgbClr val="02A8A5"/>
      </a:accent2>
      <a:accent3>
        <a:srgbClr val="FCE100"/>
      </a:accent3>
      <a:accent4>
        <a:srgbClr val="F99F20"/>
      </a:accent4>
      <a:accent5>
        <a:srgbClr val="E82064"/>
      </a:accent5>
      <a:accent6>
        <a:srgbClr val="000000"/>
      </a:accent6>
      <a:hlink>
        <a:srgbClr val="0070C0"/>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1E66460-8937-4D10-9287-4E2D2CBB9F24}" vid="{AA7C2713-A9F4-4FE4-B986-1C3CA4529E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505687d-2504-4ba9-b224-b5298c376717">
      <Terms xmlns="http://schemas.microsoft.com/office/infopath/2007/PartnerControls"/>
    </lcf76f155ced4ddcb4097134ff3c332f>
    <TaxCatchAll xmlns="1c2d5024-d063-49bc-9df2-e9dd7583ded3" xsi:nil="true"/>
    <FileCategory xmlns="4505687d-2504-4ba9-b224-b5298c37671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8A802773E39A4D9D29F71436AD8517" ma:contentTypeVersion="19" ma:contentTypeDescription="Create a new document." ma:contentTypeScope="" ma:versionID="fff711dfe1e92e0823125270e0ab77ac">
  <xsd:schema xmlns:xsd="http://www.w3.org/2001/XMLSchema" xmlns:xs="http://www.w3.org/2001/XMLSchema" xmlns:p="http://schemas.microsoft.com/office/2006/metadata/properties" xmlns:ns2="4505687d-2504-4ba9-b224-b5298c376717" xmlns:ns3="1c2d5024-d063-49bc-9df2-e9dd7583ded3" targetNamespace="http://schemas.microsoft.com/office/2006/metadata/properties" ma:root="true" ma:fieldsID="370e82ca6d6b7b70ce26c05e6c8730c7" ns2:_="" ns3:_="">
    <xsd:import namespace="4505687d-2504-4ba9-b224-b5298c376717"/>
    <xsd:import namespace="1c2d5024-d063-49bc-9df2-e9dd7583de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Location" minOccurs="0"/>
                <xsd:element ref="ns2:FileCategory"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05687d-2504-4ba9-b224-b5298c3767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FileCategory" ma:index="21" nillable="true" ma:displayName="File Category" ma:format="Dropdown" ma:internalName="FileCategory">
      <xsd:complexType>
        <xsd:complexContent>
          <xsd:extension base="dms:MultiChoice">
            <xsd:sequence>
              <xsd:element name="Value" maxOccurs="unbounded" minOccurs="0" nillable="true">
                <xsd:simpleType>
                  <xsd:restriction base="dms:Choice">
                    <xsd:enumeration value="Notes"/>
                    <xsd:enumeration value="Decisions"/>
                    <xsd:enumeration value="Planning"/>
                    <xsd:enumeration value="Working Files"/>
                  </xsd:restriction>
                </xsd:simple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bde02f-0584-40b5-9add-4084884bb6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2d5024-d063-49bc-9df2-e9dd7583de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1b79dae-d421-4994-8d6b-bc6fd25dc647}" ma:internalName="TaxCatchAll" ma:showField="CatchAllData" ma:web="1c2d5024-d063-49bc-9df2-e9dd7583de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FD7275-6217-4DE9-AA7A-6B3C4EB93F6A}">
  <ds:schemaRefs>
    <ds:schemaRef ds:uri="http://schemas.microsoft.com/sharepoint/v3/contenttype/forms"/>
  </ds:schemaRefs>
</ds:datastoreItem>
</file>

<file path=customXml/itemProps2.xml><?xml version="1.0" encoding="utf-8"?>
<ds:datastoreItem xmlns:ds="http://schemas.openxmlformats.org/officeDocument/2006/customXml" ds:itemID="{986D0B95-703A-4685-840E-50E9BF8BD5E4}">
  <ds:schemaRefs>
    <ds:schemaRef ds:uri="06b03222-da2e-48f7-983b-4f7d1c6dc6b7"/>
    <ds:schemaRef ds:uri="1c2d5024-d063-49bc-9df2-e9dd7583ded3"/>
    <ds:schemaRef ds:uri="4505687d-2504-4ba9-b224-b5298c376717"/>
    <ds:schemaRef ds:uri="6464cc81-43f9-4857-a08b-da6c368768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88F38E2-1E91-4B61-AAD0-C617BE28F026}">
  <ds:schemaRefs>
    <ds:schemaRef ds:uri="1c2d5024-d063-49bc-9df2-e9dd7583ded3"/>
    <ds:schemaRef ds:uri="4505687d-2504-4ba9-b224-b5298c3767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80</Slides>
  <Notes>71</Notes>
  <HiddenSlides>0</HiddenSlide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Custom Design</vt:lpstr>
      <vt:lpstr>Repenser la sécurité  des patients :  Les nuages de sécurité et le cadre de mesure et de surveillance de la sécurité. Une activité d’autoréflexion et de discussion pour les leaders. </vt:lpstr>
      <vt:lpstr>Aperçu</vt:lpstr>
      <vt:lpstr>Aperçu</vt:lpstr>
      <vt:lpstr>Aperçu</vt:lpstr>
      <vt:lpstr>Cadre de mesure et de surveillance de la sécurité</vt:lpstr>
      <vt:lpstr>Repenser la sécurité des patients</vt:lpstr>
      <vt:lpstr>Nuages et thèmes de sécurité liés au Cadre de mesure et de surveillance  de la sécurité </vt:lpstr>
      <vt:lpstr>Préjudice passé</vt:lpstr>
      <vt:lpstr>Préjudices passés – Les soins  étaient-ils sécuritaires dans le passé?</vt:lpstr>
      <vt:lpstr>Approfondissons ensemble notre compréhension des préjudices.</vt:lpstr>
      <vt:lpstr>Infographie numérique</vt:lpstr>
      <vt:lpstr>Comment répondons-nous aujourd’hui à la question  « Les soins étaient-ils sécuritaires dans le passé? » </vt:lpstr>
      <vt:lpstr>Préjudices passés</vt:lpstr>
      <vt:lpstr>Thème 1 du nuage de sécurité :  Mesurer et surveiller les iniquités et les préjudices passés en matière de soins de santé</vt:lpstr>
      <vt:lpstr>Thème 1 du nuage de sécurité :  Mesurer et surveiller les iniquités et les préjudices passés en matière de soins de santé</vt:lpstr>
      <vt:lpstr>Thème 1 du nuage de sécurité :  Mesurer et surveiller les iniquités et les préjudices passés en matière de soins de santé</vt:lpstr>
      <vt:lpstr>Thème 2 du nuage de sécurité :  Recommandations « axées sur le système » ou « axées sur la personne »</vt:lpstr>
      <vt:lpstr>Thème 2 du nuage de sécurité :  Recommandations « axées sur le système » ou « axées sur la personne »</vt:lpstr>
      <vt:lpstr>Tableau récapitulatif des recommandations fortes, modérées et faibles</vt:lpstr>
      <vt:lpstr>Répartition des recommandations fortes, moyennement fortes et faibles de l’organisme de santé A, issues des rapports d’enquête sur les incidents </vt:lpstr>
      <vt:lpstr>Thème 2 du nuage de sécurité :  Recommandations « axées sur le système » ou « axées sur la personne »</vt:lpstr>
      <vt:lpstr>Exercice pratique</vt:lpstr>
      <vt:lpstr>Comment pouvons-nous  mieux répondre à la question  « Les soins étaient-ils  sécuritaires dans le passé? » </vt:lpstr>
      <vt:lpstr>Fiabilité</vt:lpstr>
      <vt:lpstr>Fiabilité – Nos systèmes et processus cliniques sont-ils fiables?</vt:lpstr>
      <vt:lpstr>Comment répondons-nous  aujourd’hui à la question  « Nos systèmes et processus cliniques sont-ils fiables? » </vt:lpstr>
      <vt:lpstr>Fiabilité</vt:lpstr>
      <vt:lpstr>Thème 3 du nuage de sécurité : La normalisation des systèmes et des processus cliniques peu fiables</vt:lpstr>
      <vt:lpstr>Thème 3 du nuage de sécurité : La normalisation des systèmes et des processus cliniques peu fiables</vt:lpstr>
      <vt:lpstr>Thème 3 du nuage de sécurité : La normalisation des systèmes et des processus cliniques peu fiables</vt:lpstr>
      <vt:lpstr>Thème 4 du nuage de sécurité :  Comprendre les limites des audits des systèmes et des processus cliniques</vt:lpstr>
      <vt:lpstr>Thème 4 du nuage de sécurité :  Comprendre les limites des audits des systèmes et des processus cliniques</vt:lpstr>
      <vt:lpstr>Thème 4 du nuage de sécurité :  Comprendre les limites des audits des systèmes et des processus cliniques</vt:lpstr>
      <vt:lpstr>Comment pouvons-nous  mieux répondre à la question  « Nos systèmes et processus cliniques sont-ils fiables? » </vt:lpstr>
      <vt:lpstr>Sensibilité au déroulement des activités</vt:lpstr>
      <vt:lpstr>Sensibilité au déroulement des activités :  Les soins sont-ils sécuritaires aujourd’hui?</vt:lpstr>
      <vt:lpstr>Les soins sont-ils sécuritaires aujourd’hui?</vt:lpstr>
      <vt:lpstr>Comment développer la sensibilité au déroulement des activités?</vt:lpstr>
      <vt:lpstr>Comment répondons-nous actuellement à la question « Les soins sont-ils sécuritaires aujourd’hui? » </vt:lpstr>
      <vt:lpstr>Sensibilité au déroulement  des activités</vt:lpstr>
      <vt:lpstr>Thème 5 du nuage de sécurité : Capacité à se concentrer sur le  « travail accompli »</vt:lpstr>
      <vt:lpstr>Thème 5 du nuage de sécurité : Capacité à se concentrer sur le « travail accompli »</vt:lpstr>
      <vt:lpstr>Thème 5 du nuage de sécurité : Capacité à se concentrer sur le « travail accompli »</vt:lpstr>
      <vt:lpstr>Thème 6 du nuage de sécurité : Créer un sentiment de sécurité psychologique</vt:lpstr>
      <vt:lpstr>Thème 6 du nuage de sécurité : Créer un sentiment de sécurité psychologique</vt:lpstr>
      <vt:lpstr>Thème 6 du nuage de sécurité : Créer un sentiment de sécurité psychologique</vt:lpstr>
      <vt:lpstr>Comment pouvons-nous mieux répondre à la question « Les soins sont-ils sécuritaires aujourd’hui? »</vt:lpstr>
      <vt:lpstr>Comment organiser un caucus de sécurité à l’aide d’un tableau de sécurité et de tickets  de sécurité </vt:lpstr>
      <vt:lpstr>Comment mener une activité d’observation</vt:lpstr>
      <vt:lpstr>Comment avoir des discussions sur la sécurité</vt:lpstr>
      <vt:lpstr>Organiser une discussion visant à repenser la sécurité  des patients   </vt:lpstr>
      <vt:lpstr>Questions que vous pouvez poser à vos collègues</vt:lpstr>
      <vt:lpstr>Questions que vous pouvez aux bénéficiaires  et aux partenaires de soins</vt:lpstr>
      <vt:lpstr>Questions que vous pouvez poser aux bénéficiaires et aux partenaires de soins</vt:lpstr>
      <vt:lpstr>Anticipation et état de réparation</vt:lpstr>
      <vt:lpstr>Anticipation et état de préparation –  Les soins seront-ils sécuritaires à l’avenir? </vt:lpstr>
      <vt:lpstr>Valeur de l’anticipation et de l’état  de préparation</vt:lpstr>
      <vt:lpstr>Comment répondons-nous aujourd’hui  à la question « Les soins seront-ils sécuritaires à l’avenir? » </vt:lpstr>
      <vt:lpstr>Anticipation et état de préparation</vt:lpstr>
      <vt:lpstr>Thème 7 du nuage de sécurité :  Voir différemment d’autres ensembles de données </vt:lpstr>
      <vt:lpstr>Thème 7 du nuage de sécurité :  Voir différemment d’autres ensembles de données </vt:lpstr>
      <vt:lpstr>Thème 7 du nuage de sécurité :  Voir différemment d’autres ensembles de données </vt:lpstr>
      <vt:lpstr>Thème 8 du nuage de sécurité :  Analyse prospective visant à cerner proactivement les problèmes  sécurité émergents et futurs</vt:lpstr>
      <vt:lpstr>Thème 8 du nuage de sécurité :  Analyse prospective visant à cerner proactivement les problèmes  de sécurité émergents et futurs</vt:lpstr>
      <vt:lpstr>Thème 8 du nuage de sécurité :  Analyse prospective visant à cerner proactivement les problèmes  de sécurité émergents et futurs</vt:lpstr>
      <vt:lpstr>Comment pouvons-nous mieux répondre à la question « Les soins seront-ils sécuritaires  à l’avenir? »</vt:lpstr>
      <vt:lpstr>Intégration et apprentissage</vt:lpstr>
      <vt:lpstr>Intégration et apprentissage :  Est-ce que nous répondons de mieux en mieux aux besoins?</vt:lpstr>
      <vt:lpstr>Compréhension élargie  et partagée de « ce qu’est  la sécurité »</vt:lpstr>
      <vt:lpstr>Comment répondons-nous aujourd’hui à la question « Est-ce que nous  répondons de mieux en mieux aux besoins? » </vt:lpstr>
      <vt:lpstr>Intégration  et apprentissage</vt:lpstr>
      <vt:lpstr>Thème 9 du nuage de sécurité :  S’assurer que l’apprentissage aura lieu</vt:lpstr>
      <vt:lpstr>Thème 9 du nuage de sécurité :  S’assurer que l’apprentissage aura lieu</vt:lpstr>
      <vt:lpstr>Thème 9 du nuage de sécurité :  S’assurer que l’apprentissage aura lieu</vt:lpstr>
      <vt:lpstr>Thème 10 du nuage de sécurité :  Prévenir le brouillard de l’intégration</vt:lpstr>
      <vt:lpstr>Thème 10 du nuage de sécurité :  Prévenir le brouillard de l’intégration</vt:lpstr>
      <vt:lpstr>Thème 10 du nuage de sécurité :  Prévenir le brouillard de l’intégration</vt:lpstr>
      <vt:lpstr>Comment pouvons-nous mieux répondre à la question «  Est-ce que nous répondons de mieux en mieux aux besoins? » </vt:lpstr>
      <vt:lpstr>Ressources additionnelles</vt:lpstr>
      <vt:lpstr>Reconnaissance de la contribution d’ESC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Pam Medjesi</dc:creator>
  <cp:keywords/>
  <dc:description/>
  <cp:revision>1</cp:revision>
  <dcterms:created xsi:type="dcterms:W3CDTF">2021-03-03T15:33:04Z</dcterms:created>
  <dcterms:modified xsi:type="dcterms:W3CDTF">2024-12-02T20:21:05Z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0x010100568A802773E39A4D9D29F71436AD8517</vt:lpwstr>
  </property>
  <property fmtid="{D5CDD505-2E9C-101B-9397-08002B2CF9AE}" pid="3" name="GUID">
    <vt:lpwstr>3c304898-ed12-4deb-98f4-d08c603d3009</vt:lpwstr>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MediaServiceImageTags">
    <vt:lpwstr/>
  </property>
</Properties>
</file>